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4F656C-F1B2-4B61-A4AE-E60A9425CDB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03919C-33E7-43BE-85BF-5922AA9AC8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D8D3709-E7F7-4B9D-9E49-91FA2DB15617}" type="datetimeFigureOut">
              <a:rPr lang="cs-CZ" smtClean="0"/>
              <a:pPr/>
              <a:t>4.1.2017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0F87E309-92D5-47B0-B2A2-46BAF8DECB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/>
              <a:t>UNIVERBIZACE </a:t>
            </a:r>
            <a:br>
              <a:rPr lang="cs-CZ" sz="6600" b="1" dirty="0" smtClean="0"/>
            </a:br>
            <a:r>
              <a:rPr lang="cs-CZ" sz="6600" b="1" dirty="0" smtClean="0"/>
              <a:t>A</a:t>
            </a:r>
            <a:br>
              <a:rPr lang="cs-CZ" sz="6600" b="1" dirty="0" smtClean="0"/>
            </a:br>
            <a:r>
              <a:rPr lang="cs-CZ" sz="6600" b="1" dirty="0" smtClean="0"/>
              <a:t> MULTIVERBIZACE</a:t>
            </a:r>
            <a:endParaRPr lang="cs-CZ" sz="6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Proces, kdy se z víceslovného pojmenování stává jednoslovné</a:t>
            </a:r>
          </a:p>
          <a:p>
            <a:r>
              <a:rPr lang="cs-CZ" dirty="0" smtClean="0"/>
              <a:t>Např.: panelový dům – panelák</a:t>
            </a:r>
          </a:p>
          <a:p>
            <a:pPr>
              <a:buNone/>
            </a:pPr>
            <a:r>
              <a:rPr lang="cs-CZ" dirty="0" smtClean="0"/>
              <a:t>               uherský salám – uherák</a:t>
            </a:r>
          </a:p>
          <a:p>
            <a:r>
              <a:rPr lang="cs-CZ" dirty="0" smtClean="0"/>
              <a:t>Vznikají:</a:t>
            </a:r>
          </a:p>
          <a:p>
            <a:pPr lvl="1"/>
            <a:r>
              <a:rPr lang="cs-CZ" dirty="0" smtClean="0"/>
              <a:t>Zpodstatněním přídavného jména – taneční (taneční hodiny)</a:t>
            </a:r>
          </a:p>
          <a:p>
            <a:pPr lvl="1"/>
            <a:r>
              <a:rPr lang="cs-CZ" dirty="0" smtClean="0"/>
              <a:t>Vytvořením podstatného jména z přídavného pomocí přípony –</a:t>
            </a:r>
            <a:r>
              <a:rPr lang="cs-CZ" dirty="0" err="1" smtClean="0"/>
              <a:t>ká</a:t>
            </a:r>
            <a:r>
              <a:rPr lang="cs-CZ" dirty="0" smtClean="0"/>
              <a:t>, -</a:t>
            </a:r>
            <a:r>
              <a:rPr lang="cs-CZ" dirty="0" err="1" smtClean="0"/>
              <a:t>ačka</a:t>
            </a:r>
            <a:r>
              <a:rPr lang="cs-CZ" dirty="0" smtClean="0"/>
              <a:t> – uherák, zasedačka (zasedací místnost)</a:t>
            </a:r>
          </a:p>
          <a:p>
            <a:pPr lvl="1"/>
            <a:r>
              <a:rPr lang="cs-CZ" dirty="0" smtClean="0"/>
              <a:t>Užitím pouhého řídícího </a:t>
            </a:r>
            <a:r>
              <a:rPr lang="cs-CZ" dirty="0" err="1" smtClean="0"/>
              <a:t>podst</a:t>
            </a:r>
            <a:r>
              <a:rPr lang="cs-CZ" dirty="0" smtClean="0"/>
              <a:t>. jména – soud (okresní soud)</a:t>
            </a:r>
          </a:p>
          <a:p>
            <a:pPr lvl="1"/>
            <a:r>
              <a:rPr lang="cs-CZ" dirty="0" smtClean="0"/>
              <a:t>Užitím vlastního jména, podle kterého je věc pojmenovaná – </a:t>
            </a:r>
            <a:r>
              <a:rPr lang="cs-CZ" dirty="0" err="1" smtClean="0"/>
              <a:t>paříž</a:t>
            </a:r>
            <a:r>
              <a:rPr lang="cs-CZ" dirty="0" smtClean="0"/>
              <a:t> (pařížský salát)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UNIVERBIZACE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Proces, kdy vznikají z jednoslovných pojmenování víceslovná</a:t>
            </a:r>
          </a:p>
          <a:p>
            <a:r>
              <a:rPr lang="cs-CZ" dirty="0" smtClean="0"/>
              <a:t>Typy:</a:t>
            </a:r>
          </a:p>
          <a:p>
            <a:pPr marL="822960" lvl="1" indent="-457200">
              <a:buFont typeface="+mj-lt"/>
              <a:buAutoNum type="arabicPeriod"/>
            </a:pPr>
            <a:r>
              <a:rPr lang="cs-CZ" dirty="0" smtClean="0"/>
              <a:t>Vykonávat dohled – dohlížet – sloveso širokého významu + závislé </a:t>
            </a:r>
            <a:r>
              <a:rPr lang="cs-CZ" dirty="0" err="1" smtClean="0"/>
              <a:t>podst</a:t>
            </a:r>
            <a:r>
              <a:rPr lang="cs-CZ" dirty="0" smtClean="0"/>
              <a:t>. jméno</a:t>
            </a:r>
          </a:p>
          <a:p>
            <a:pPr marL="822960" lvl="1" indent="-457200">
              <a:buFont typeface="+mj-lt"/>
              <a:buAutoNum type="arabicPeriod"/>
            </a:pPr>
            <a:r>
              <a:rPr lang="cs-CZ" dirty="0" smtClean="0"/>
              <a:t>Rodičovská veřejnost – </a:t>
            </a:r>
            <a:r>
              <a:rPr lang="cs-CZ" dirty="0" err="1" smtClean="0"/>
              <a:t>podst</a:t>
            </a:r>
            <a:r>
              <a:rPr lang="cs-CZ" dirty="0" smtClean="0"/>
              <a:t>. </a:t>
            </a:r>
            <a:r>
              <a:rPr lang="cs-CZ" dirty="0" err="1" smtClean="0"/>
              <a:t>jm</a:t>
            </a:r>
            <a:r>
              <a:rPr lang="cs-CZ" dirty="0" smtClean="0"/>
              <a:t>. širokého významu + závislé </a:t>
            </a:r>
            <a:r>
              <a:rPr lang="cs-CZ" dirty="0" err="1" smtClean="0"/>
              <a:t>adj</a:t>
            </a:r>
            <a:r>
              <a:rPr lang="cs-CZ" dirty="0" smtClean="0"/>
              <a:t>. S úzkým významem (</a:t>
            </a:r>
            <a:r>
              <a:rPr lang="cs-CZ" dirty="0" err="1" smtClean="0"/>
              <a:t>desubstantivum</a:t>
            </a:r>
            <a:r>
              <a:rPr lang="cs-CZ" dirty="0" smtClean="0"/>
              <a:t>)</a:t>
            </a:r>
          </a:p>
          <a:p>
            <a:pPr marL="822960" lvl="1" indent="-457200">
              <a:buFont typeface="+mj-lt"/>
              <a:buAutoNum type="arabicPeriod"/>
            </a:pPr>
            <a:r>
              <a:rPr lang="cs-CZ" dirty="0" smtClean="0"/>
              <a:t>Zřetelným hlasem – zřetelně – stejné složení jako předchozí typ, jen je to nahrazení příslovce</a:t>
            </a:r>
          </a:p>
          <a:p>
            <a:pPr marL="822960" lvl="1" indent="-457200">
              <a:buFont typeface="+mj-lt"/>
              <a:buAutoNum type="arabicPeriod"/>
            </a:pPr>
            <a:r>
              <a:rPr lang="cs-CZ" dirty="0" smtClean="0"/>
              <a:t>Proces odstátňování – </a:t>
            </a:r>
            <a:r>
              <a:rPr lang="cs-CZ" dirty="0" err="1" smtClean="0"/>
              <a:t>odstátňování</a:t>
            </a:r>
            <a:r>
              <a:rPr lang="cs-CZ" dirty="0" smtClean="0"/>
              <a:t> – významovým jádrem je dějové </a:t>
            </a:r>
            <a:r>
              <a:rPr lang="cs-CZ" dirty="0" err="1" smtClean="0"/>
              <a:t>subst</a:t>
            </a:r>
            <a:r>
              <a:rPr lang="cs-CZ" dirty="0" smtClean="0"/>
              <a:t>., které má široký význam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MULTIVERBIZACE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Multiverbizovaná pojmenování se využívají především v písemných projevech  odborných a publicistických</a:t>
            </a:r>
          </a:p>
          <a:p>
            <a:r>
              <a:rPr lang="cs-CZ" dirty="0" smtClean="0"/>
              <a:t>Univerbizovaná pojmenování se využívají především v běžné komunikaci, často jsou hovorová</a:t>
            </a:r>
          </a:p>
          <a:p>
            <a:r>
              <a:rPr lang="cs-CZ" dirty="0" smtClean="0"/>
              <a:t>univerbizovaná pojmenování se využívají tam, kde je již známá skutečnost, kde to vyplývá </a:t>
            </a:r>
            <a:r>
              <a:rPr lang="cs-CZ" smtClean="0"/>
              <a:t>z kontextu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30</TotalTime>
  <Words>194</Words>
  <Application>Microsoft Office PowerPoint</Application>
  <PresentationFormat>Předvádění na obrazovce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Papír</vt:lpstr>
      <vt:lpstr>UNIVERBIZACE  A  MULTIVERBIZACE</vt:lpstr>
      <vt:lpstr>UNIVERBIZACE</vt:lpstr>
      <vt:lpstr>MULTIVERBIZACE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UNIVERBIZACE  A  MULTIVERBIZACE</dc:title>
  <dc:creator>Windows User</dc:creator>
  <cp:lastModifiedBy>BLAZKOVAH</cp:lastModifiedBy>
  <cp:revision>4</cp:revision>
  <dcterms:created xsi:type="dcterms:W3CDTF">2011-03-13T15:36:51Z</dcterms:created>
  <dcterms:modified xsi:type="dcterms:W3CDTF">2017-01-04T10:47:34Z</dcterms:modified>
</cp:coreProperties>
</file>