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A9A8633-4FAA-4114-8F0B-959BA2F34CF5}" type="datetimeFigureOut">
              <a:rPr lang="cs-CZ" smtClean="0"/>
              <a:t>17.10.2017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F4F009B-8F78-4372-851B-7B97DD0FC31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VÝZNAMOVÉ VZTAHY MEZI VĚTAMI HLAVNÍMI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POMĚR SLUČOVACÍ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= kopulativní</a:t>
            </a:r>
          </a:p>
          <a:p>
            <a:r>
              <a:rPr lang="cs-CZ" dirty="0" smtClean="0"/>
              <a:t>Obsahy výpovědí jsou sobě rovné</a:t>
            </a:r>
          </a:p>
          <a:p>
            <a:r>
              <a:rPr lang="cs-CZ" dirty="0" smtClean="0"/>
              <a:t>Spojovací výrazy – </a:t>
            </a:r>
            <a:r>
              <a:rPr lang="cs-CZ" b="1" dirty="0" smtClean="0"/>
              <a:t>a, i, nebo, ani, jednak – </a:t>
            </a:r>
            <a:r>
              <a:rPr lang="cs-CZ" b="1" dirty="0" err="1" smtClean="0"/>
              <a:t>jednak</a:t>
            </a:r>
            <a:r>
              <a:rPr lang="cs-CZ" b="1" dirty="0" smtClean="0"/>
              <a:t>, zčásti – </a:t>
            </a:r>
            <a:r>
              <a:rPr lang="cs-CZ" b="1" dirty="0" err="1" smtClean="0"/>
              <a:t>zčásti</a:t>
            </a:r>
            <a:r>
              <a:rPr lang="cs-CZ" b="1" dirty="0" smtClean="0"/>
              <a:t>, ani – </a:t>
            </a:r>
            <a:r>
              <a:rPr lang="cs-CZ" b="1" dirty="0" err="1" smtClean="0"/>
              <a:t>ani</a:t>
            </a:r>
            <a:endParaRPr lang="cs-CZ" b="1" dirty="0" smtClean="0"/>
          </a:p>
          <a:p>
            <a:r>
              <a:rPr lang="cs-CZ" i="1" dirty="0" smtClean="0"/>
              <a:t>Setmělo se, zvedl se vítr a v dálce bylo slyšet hřmění.</a:t>
            </a:r>
          </a:p>
          <a:p>
            <a:r>
              <a:rPr lang="cs-CZ" i="1" dirty="0" smtClean="0"/>
              <a:t>On to ani neprozradí, ani se k tomu neodhodlá.</a:t>
            </a:r>
          </a:p>
          <a:p>
            <a:r>
              <a:rPr lang="cs-CZ" i="1" dirty="0" smtClean="0"/>
              <a:t>Radek se oženil a nyní čeká rodinu.</a:t>
            </a:r>
            <a:endParaRPr lang="cs-CZ" i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POMĚR STUPŇOVACÍ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gradační</a:t>
            </a:r>
          </a:p>
          <a:p>
            <a:r>
              <a:rPr lang="cs-CZ" dirty="0" smtClean="0"/>
              <a:t>Obsah druhé věty je závažnější</a:t>
            </a:r>
          </a:p>
          <a:p>
            <a:r>
              <a:rPr lang="cs-CZ" dirty="0" smtClean="0"/>
              <a:t>Spojovací výrazy – </a:t>
            </a:r>
            <a:r>
              <a:rPr lang="cs-CZ" b="1" dirty="0" smtClean="0"/>
              <a:t>ba, dokonce, ba dokonce, ba i, ale i, dokonce i, ba ani, nejen – ale i, nejen – nýbrž i</a:t>
            </a:r>
          </a:p>
          <a:p>
            <a:r>
              <a:rPr lang="cs-CZ" i="1" dirty="0" smtClean="0"/>
              <a:t>Nevěřili mu, ba ho dokonce pokládali za lháře.</a:t>
            </a:r>
          </a:p>
          <a:p>
            <a:endParaRPr lang="cs-CZ" i="1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POMĚR ODPOROVACÍ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adverzativní</a:t>
            </a:r>
          </a:p>
          <a:p>
            <a:r>
              <a:rPr lang="cs-CZ" dirty="0" smtClean="0"/>
              <a:t>Obsah druhé věty popírá obsah první věty</a:t>
            </a:r>
          </a:p>
          <a:p>
            <a:r>
              <a:rPr lang="cs-CZ" dirty="0" smtClean="0"/>
              <a:t>Spojovací výrazy – </a:t>
            </a:r>
            <a:r>
              <a:rPr lang="cs-CZ" b="1" dirty="0" smtClean="0"/>
              <a:t>ale, avšak, však, jenže, naopak, nýbrž, nicméně, ne tak – jako spíše</a:t>
            </a:r>
          </a:p>
          <a:p>
            <a:r>
              <a:rPr lang="cs-CZ" i="1" dirty="0" smtClean="0"/>
              <a:t>Nešli jsme podél potoka, ale dali jsme se lesní cestou. </a:t>
            </a:r>
          </a:p>
          <a:p>
            <a:r>
              <a:rPr lang="cs-CZ" i="1" dirty="0" smtClean="0"/>
              <a:t>Chtěl to vyzkoušet, jenže nenašel odvahu.</a:t>
            </a:r>
            <a:endParaRPr lang="cs-CZ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POMĚR VYLUČOVACÍ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disjunktivní</a:t>
            </a:r>
          </a:p>
          <a:p>
            <a:r>
              <a:rPr lang="cs-CZ" dirty="0" smtClean="0"/>
              <a:t>Obsahy vět nemohou platit současně</a:t>
            </a:r>
          </a:p>
          <a:p>
            <a:r>
              <a:rPr lang="cs-CZ" dirty="0" smtClean="0"/>
              <a:t>Spojovací výrazy </a:t>
            </a:r>
            <a:r>
              <a:rPr lang="cs-CZ" b="1" dirty="0" smtClean="0"/>
              <a:t>– nebo, anebo, či, buď – nebo, buď – anebo, ať – či, buď – </a:t>
            </a:r>
            <a:r>
              <a:rPr lang="cs-CZ" b="1" dirty="0" err="1" smtClean="0"/>
              <a:t>buď</a:t>
            </a:r>
            <a:endParaRPr lang="cs-CZ" b="1" dirty="0" smtClean="0"/>
          </a:p>
          <a:p>
            <a:r>
              <a:rPr lang="cs-CZ" i="1" dirty="0" smtClean="0"/>
              <a:t>Buď se uč, nebo mi pojď pomoct.</a:t>
            </a:r>
          </a:p>
          <a:p>
            <a:r>
              <a:rPr lang="cs-CZ" i="1" dirty="0" smtClean="0"/>
              <a:t>Vyhraje, anebo nevyhraje.</a:t>
            </a:r>
          </a:p>
          <a:p>
            <a:r>
              <a:rPr lang="cs-CZ" i="1" dirty="0" smtClean="0"/>
              <a:t>Všechno, nebo nic.</a:t>
            </a:r>
            <a:endParaRPr lang="cs-CZ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POMĚR PŘÍČINNÝ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kauzální, důvodový</a:t>
            </a:r>
          </a:p>
          <a:p>
            <a:r>
              <a:rPr lang="cs-CZ" dirty="0" smtClean="0"/>
              <a:t>Poměr mezi větami, kdy druhá věta přináší informaci důležitou pro pochopení obsahu první věty</a:t>
            </a:r>
          </a:p>
          <a:p>
            <a:r>
              <a:rPr lang="cs-CZ" dirty="0" smtClean="0"/>
              <a:t>Spojovací výrazy – </a:t>
            </a:r>
            <a:r>
              <a:rPr lang="cs-CZ" b="1" dirty="0" smtClean="0"/>
              <a:t>neboť, vždyť, totiž</a:t>
            </a:r>
          </a:p>
          <a:p>
            <a:r>
              <a:rPr lang="cs-CZ" i="1" dirty="0" smtClean="0"/>
              <a:t>Byla jsem zoufalá, neboť se moji žáci neučili.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POMĚR DŮSLEDKOVÝ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= konkluzivní</a:t>
            </a:r>
          </a:p>
          <a:p>
            <a:r>
              <a:rPr lang="cs-CZ" dirty="0" smtClean="0"/>
              <a:t>Poměr mezi větami, z nichž druhá vyplývá z prvé</a:t>
            </a:r>
          </a:p>
          <a:p>
            <a:r>
              <a:rPr lang="cs-CZ" dirty="0" smtClean="0"/>
              <a:t>Spojovací výrazy – </a:t>
            </a:r>
            <a:r>
              <a:rPr lang="cs-CZ" b="1" dirty="0" smtClean="0"/>
              <a:t>a tak, a proto, a tudíž, a tedy</a:t>
            </a:r>
          </a:p>
          <a:p>
            <a:r>
              <a:rPr lang="cs-CZ" i="1" dirty="0" smtClean="0"/>
              <a:t>Pršelo, a tak jsme nikam nejeli.</a:t>
            </a:r>
            <a:endParaRPr lang="cs-CZ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30</TotalTime>
  <Words>298</Words>
  <Application>Microsoft Office PowerPoint</Application>
  <PresentationFormat>Předvádění na obrazovce (4:3)</PresentationFormat>
  <Paragraphs>36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VÝZNAMOVÉ VZTAHY MEZI VĚTAMI HLAVNÍMI</vt:lpstr>
      <vt:lpstr>POMĚR SLUČOVACÍ</vt:lpstr>
      <vt:lpstr>POMĚR STUPŇOVACÍ</vt:lpstr>
      <vt:lpstr>POMĚR ODPOROVACÍ</vt:lpstr>
      <vt:lpstr>POMĚR VYLUČOVACÍ</vt:lpstr>
      <vt:lpstr>POMĚR PŘÍČINNÝ</vt:lpstr>
      <vt:lpstr>POMĚR DŮSLEDKOVÝ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VÝZNAMOVÉ VZTAHY MEZI VĚTAMI HLAVNÍMI</dc:title>
  <dc:creator>BLAZKOVAH</dc:creator>
  <cp:lastModifiedBy>BLAZKOVAH</cp:lastModifiedBy>
  <cp:revision>4</cp:revision>
  <dcterms:created xsi:type="dcterms:W3CDTF">2017-10-17T12:04:50Z</dcterms:created>
  <dcterms:modified xsi:type="dcterms:W3CDTF">2017-10-17T12:34:59Z</dcterms:modified>
</cp:coreProperties>
</file>