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8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6BE9-07C3-4CF2-A136-F7BA3E4C54D8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7B73B-EECB-4354-B24A-44CC86D3D0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9442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6BE9-07C3-4CF2-A136-F7BA3E4C54D8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7B73B-EECB-4354-B24A-44CC86D3D0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239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6BE9-07C3-4CF2-A136-F7BA3E4C54D8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7B73B-EECB-4354-B24A-44CC86D3D0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9708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6BE9-07C3-4CF2-A136-F7BA3E4C54D8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7B73B-EECB-4354-B24A-44CC86D3D0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4558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6BE9-07C3-4CF2-A136-F7BA3E4C54D8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7B73B-EECB-4354-B24A-44CC86D3D0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2369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6BE9-07C3-4CF2-A136-F7BA3E4C54D8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7B73B-EECB-4354-B24A-44CC86D3D0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3167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6BE9-07C3-4CF2-A136-F7BA3E4C54D8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7B73B-EECB-4354-B24A-44CC86D3D0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3003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6BE9-07C3-4CF2-A136-F7BA3E4C54D8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7B73B-EECB-4354-B24A-44CC86D3D0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5276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6BE9-07C3-4CF2-A136-F7BA3E4C54D8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7B73B-EECB-4354-B24A-44CC86D3D0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5202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6BE9-07C3-4CF2-A136-F7BA3E4C54D8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7B73B-EECB-4354-B24A-44CC86D3D0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654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6BE9-07C3-4CF2-A136-F7BA3E4C54D8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7B73B-EECB-4354-B24A-44CC86D3D0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5407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36BE9-07C3-4CF2-A136-F7BA3E4C54D8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7B73B-EECB-4354-B24A-44CC86D3D0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61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7.xml"/><Relationship Id="rId13" Type="http://schemas.microsoft.com/office/2007/relationships/hdphoto" Target="../media/hdphoto2.wdp"/><Relationship Id="rId3" Type="http://schemas.openxmlformats.org/officeDocument/2006/relationships/slide" Target="slide8.xml"/><Relationship Id="rId7" Type="http://schemas.openxmlformats.org/officeDocument/2006/relationships/slide" Target="slide26.xml"/><Relationship Id="rId12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4.xml"/><Relationship Id="rId11" Type="http://schemas.microsoft.com/office/2007/relationships/hdphoto" Target="../media/hdphoto1.wdp"/><Relationship Id="rId5" Type="http://schemas.openxmlformats.org/officeDocument/2006/relationships/slide" Target="slide19.xml"/><Relationship Id="rId10" Type="http://schemas.openxmlformats.org/officeDocument/2006/relationships/image" Target="../media/image2.png"/><Relationship Id="rId4" Type="http://schemas.openxmlformats.org/officeDocument/2006/relationships/slide" Target="slide12.xml"/><Relationship Id="rId9" Type="http://schemas.openxmlformats.org/officeDocument/2006/relationships/slide" Target="slide29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9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1.wdp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3.wdp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5.wdp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7.wdp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9.wdp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1.wdp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3.wdp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5.wdp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7.wdp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9.wdp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1.wdp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2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3.wdp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4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5.wdp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6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7.wdp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8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9.wdp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40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1.wdp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2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3.wdp"/><Relationship Id="rId4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44.wdp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5.wdp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46.wdp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7.wdp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48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9.wdp"/><Relationship Id="rId4" Type="http://schemas.openxmlformats.org/officeDocument/2006/relationships/image" Target="../media/image51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50.wdp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1.wdp"/><Relationship Id="rId4" Type="http://schemas.openxmlformats.org/officeDocument/2006/relationships/image" Target="../media/image53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52.wdp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3.wdp"/><Relationship Id="rId4" Type="http://schemas.openxmlformats.org/officeDocument/2006/relationships/image" Target="../media/image55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54.wdp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5.wdp"/><Relationship Id="rId4" Type="http://schemas.openxmlformats.org/officeDocument/2006/relationships/image" Target="../media/image57.pn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56.wdp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7.wdp"/><Relationship Id="rId4" Type="http://schemas.openxmlformats.org/officeDocument/2006/relationships/image" Target="../media/image59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58.wdp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9.wdp"/><Relationship Id="rId4" Type="http://schemas.openxmlformats.org/officeDocument/2006/relationships/image" Target="../media/image6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E5B4A5-BD54-FA7E-E200-98C43F270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30740" y="930572"/>
            <a:ext cx="4981491" cy="3009299"/>
          </a:xfrm>
        </p:spPr>
        <p:txBody>
          <a:bodyPr>
            <a:normAutofit fontScale="90000"/>
          </a:bodyPr>
          <a:lstStyle/>
          <a:p>
            <a:r>
              <a:rPr lang="cs-CZ" dirty="0"/>
              <a:t>Fyzika</a:t>
            </a:r>
            <a:br>
              <a:rPr lang="cs-CZ" dirty="0"/>
            </a:br>
            <a:r>
              <a:rPr lang="cs-CZ" dirty="0"/>
              <a:t>pro netechnické obory</a:t>
            </a:r>
            <a:br>
              <a:rPr lang="cs-CZ" dirty="0"/>
            </a:br>
            <a:r>
              <a:rPr lang="cs-CZ" dirty="0"/>
              <a:t>část </a:t>
            </a:r>
            <a:r>
              <a:rPr lang="cs-CZ" dirty="0" smtClean="0"/>
              <a:t>I/2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6A34EE1-B91E-27ED-9CB7-5C52E1A72A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91861" y="4452828"/>
            <a:ext cx="4259249" cy="115284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Úvod do fyziky</a:t>
            </a:r>
          </a:p>
          <a:p>
            <a:r>
              <a:rPr lang="cs-CZ" dirty="0"/>
              <a:t>Fyzikální veličiny a jednotky</a:t>
            </a:r>
          </a:p>
          <a:p>
            <a:r>
              <a:rPr lang="cs-CZ" dirty="0"/>
              <a:t>Mechanika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5F58385-E5CC-F1D4-0D5F-F4D1B53347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607" y="636104"/>
            <a:ext cx="3047365" cy="455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77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C48A4D6-CF68-A389-2602-CE1D05E8E981}"/>
              </a:ext>
            </a:extLst>
          </p:cNvPr>
          <p:cNvSpPr txBox="1"/>
          <p:nvPr/>
        </p:nvSpPr>
        <p:spPr>
          <a:xfrm>
            <a:off x="858741" y="1885991"/>
            <a:ext cx="339520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Gravitace</a:t>
            </a:r>
            <a:endParaRPr lang="cs-CZ" dirty="0"/>
          </a:p>
          <a:p>
            <a:r>
              <a:rPr lang="cs-CZ" dirty="0">
                <a:hlinkClick r:id="rId3" action="ppaction://hlinksldjump"/>
              </a:rPr>
              <a:t>Kmity a rezonance</a:t>
            </a:r>
            <a:endParaRPr lang="cs-CZ" dirty="0"/>
          </a:p>
          <a:p>
            <a:r>
              <a:rPr lang="cs-CZ" dirty="0">
                <a:hlinkClick r:id="rId4" action="ppaction://hlinksldjump"/>
              </a:rPr>
              <a:t>Mechanika pevných těles</a:t>
            </a:r>
            <a:endParaRPr lang="cs-CZ" dirty="0"/>
          </a:p>
          <a:p>
            <a:r>
              <a:rPr lang="cs-CZ" dirty="0">
                <a:hlinkClick r:id="rId5" action="ppaction://hlinksldjump"/>
              </a:rPr>
              <a:t>Mechanika tekutin</a:t>
            </a:r>
            <a:endParaRPr lang="cs-CZ" dirty="0"/>
          </a:p>
          <a:p>
            <a:r>
              <a:rPr lang="cs-CZ" dirty="0">
                <a:hlinkClick r:id="rId6" action="ppaction://hlinksldjump"/>
              </a:rPr>
              <a:t>O teorii relativity</a:t>
            </a:r>
            <a:endParaRPr lang="cs-CZ" dirty="0"/>
          </a:p>
          <a:p>
            <a:r>
              <a:rPr lang="cs-CZ" b="1" dirty="0">
                <a:hlinkClick r:id="rId7" action="ppaction://hlinksldjump"/>
              </a:rPr>
              <a:t>VÝSLEDKY ÚLOH</a:t>
            </a:r>
            <a:endParaRPr lang="cs-CZ" b="1" dirty="0"/>
          </a:p>
          <a:p>
            <a:r>
              <a:rPr lang="cs-CZ" b="1" dirty="0">
                <a:hlinkClick r:id="rId8" action="ppaction://hlinksldjump"/>
              </a:rPr>
              <a:t>HLAVNÍ UDÁLOSTI Z DĚJIN FYZIKY</a:t>
            </a:r>
            <a:endParaRPr lang="cs-CZ" b="1" dirty="0"/>
          </a:p>
          <a:p>
            <a:r>
              <a:rPr lang="cs-CZ" b="1" dirty="0">
                <a:hlinkClick r:id="rId9" action="ppaction://hlinksldjump"/>
              </a:rPr>
              <a:t>TABULKY</a:t>
            </a:r>
            <a:endParaRPr lang="cs-CZ" b="1" dirty="0"/>
          </a:p>
          <a:p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325B1EA-E402-247B-C457-F03C4AE5DB10}"/>
              </a:ext>
            </a:extLst>
          </p:cNvPr>
          <p:cNvSpPr txBox="1"/>
          <p:nvPr/>
        </p:nvSpPr>
        <p:spPr>
          <a:xfrm>
            <a:off x="858741" y="904554"/>
            <a:ext cx="28545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Obsah prezentace Fyzika </a:t>
            </a:r>
            <a:r>
              <a:rPr lang="cs-CZ" b="1" dirty="0" smtClean="0"/>
              <a:t>I/2</a:t>
            </a:r>
            <a:endParaRPr lang="cs-CZ" b="1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5DACC793-518B-0C93-2BAF-36A2F6AA15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538" y="689532"/>
            <a:ext cx="3259170" cy="46800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DC4F2726-6026-E5E2-DC26-6274D1409B4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306" y="689532"/>
            <a:ext cx="3058579" cy="4680000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80C6A686-1F93-0265-939D-1D7DD9998641}"/>
              </a:ext>
            </a:extLst>
          </p:cNvPr>
          <p:cNvSpPr txBox="1"/>
          <p:nvPr/>
        </p:nvSpPr>
        <p:spPr>
          <a:xfrm>
            <a:off x="858741" y="5923745"/>
            <a:ext cx="3912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Návrat na titulní stranu – klávesa HOME</a:t>
            </a:r>
          </a:p>
        </p:txBody>
      </p:sp>
      <p:sp>
        <p:nvSpPr>
          <p:cNvPr id="5" name="Obdélník 4"/>
          <p:cNvSpPr/>
          <p:nvPr/>
        </p:nvSpPr>
        <p:spPr>
          <a:xfrm>
            <a:off x="858741" y="1516659"/>
            <a:ext cx="13819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MECHANIKA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0910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451846" y="683357"/>
            <a:ext cx="4598789" cy="5528784"/>
            <a:chOff x="3451846" y="683357"/>
            <a:chExt cx="4598789" cy="5528784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75F829CF-5E4C-E607-4B20-FAB5CA56A7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542" b="4332"/>
            <a:stretch/>
          </p:blipFill>
          <p:spPr>
            <a:xfrm>
              <a:off x="3451846" y="922789"/>
              <a:ext cx="4598789" cy="5289352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75F829CF-5E4C-E607-4B20-FAB5CA56A7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51" b="94057"/>
            <a:stretch/>
          </p:blipFill>
          <p:spPr>
            <a:xfrm>
              <a:off x="3451846" y="683357"/>
              <a:ext cx="4598789" cy="2394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717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0EA34562-E755-1F49-1E22-9A732A91AA60}"/>
              </a:ext>
            </a:extLst>
          </p:cNvPr>
          <p:cNvGrpSpPr/>
          <p:nvPr/>
        </p:nvGrpSpPr>
        <p:grpSpPr>
          <a:xfrm>
            <a:off x="1075635" y="168965"/>
            <a:ext cx="10040730" cy="6520071"/>
            <a:chOff x="899321" y="198783"/>
            <a:chExt cx="10040730" cy="6520071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00D37D71-CECA-4F98-7855-B1C3F4E4AC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55" b="2873"/>
            <a:stretch>
              <a:fillRect/>
            </a:stretch>
          </p:blipFill>
          <p:spPr>
            <a:xfrm>
              <a:off x="899321" y="198783"/>
              <a:ext cx="4477587" cy="6520070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4E647167-68A7-82F2-BD3C-0A2A821DD70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72" b="2046"/>
            <a:stretch>
              <a:fillRect/>
            </a:stretch>
          </p:blipFill>
          <p:spPr>
            <a:xfrm>
              <a:off x="6386339" y="198783"/>
              <a:ext cx="4553712" cy="65200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93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8D23B292-34CD-80CC-5FB7-95CABDB1F008}"/>
              </a:ext>
            </a:extLst>
          </p:cNvPr>
          <p:cNvGrpSpPr/>
          <p:nvPr/>
        </p:nvGrpSpPr>
        <p:grpSpPr>
          <a:xfrm>
            <a:off x="869971" y="168965"/>
            <a:ext cx="10452059" cy="6520071"/>
            <a:chOff x="1144639" y="149220"/>
            <a:chExt cx="10452059" cy="6520071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70E5591F-8613-9E76-66F8-5C9FC742B4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76" b="4348"/>
            <a:stretch>
              <a:fillRect/>
            </a:stretch>
          </p:blipFill>
          <p:spPr>
            <a:xfrm>
              <a:off x="1144639" y="149220"/>
              <a:ext cx="4495833" cy="6410606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6C6B685-5025-05DC-9915-53F125D15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70" b="2989"/>
            <a:stretch>
              <a:fillRect/>
            </a:stretch>
          </p:blipFill>
          <p:spPr>
            <a:xfrm>
              <a:off x="6890586" y="149220"/>
              <a:ext cx="4706112" cy="65200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4416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2BFFEE3A-D48D-87B0-DBDC-CB285DD35E02}"/>
              </a:ext>
            </a:extLst>
          </p:cNvPr>
          <p:cNvGrpSpPr/>
          <p:nvPr/>
        </p:nvGrpSpPr>
        <p:grpSpPr>
          <a:xfrm>
            <a:off x="1008364" y="171947"/>
            <a:ext cx="10175273" cy="6514107"/>
            <a:chOff x="944753" y="200770"/>
            <a:chExt cx="10175273" cy="6514107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D33D0E1A-FE51-692A-622C-5E84E62C8C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8" b="3537"/>
            <a:stretch>
              <a:fillRect/>
            </a:stretch>
          </p:blipFill>
          <p:spPr>
            <a:xfrm>
              <a:off x="944753" y="200770"/>
              <a:ext cx="4444224" cy="6456459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031E9654-CB5C-57D2-B30E-D2DA6554C0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87" b="2927"/>
            <a:stretch>
              <a:fillRect/>
            </a:stretch>
          </p:blipFill>
          <p:spPr>
            <a:xfrm>
              <a:off x="6492614" y="200770"/>
              <a:ext cx="4627412" cy="65141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33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7BB6AB3B-74BE-245B-6E8C-E1C9C7824AA3}"/>
              </a:ext>
            </a:extLst>
          </p:cNvPr>
          <p:cNvGrpSpPr/>
          <p:nvPr/>
        </p:nvGrpSpPr>
        <p:grpSpPr>
          <a:xfrm>
            <a:off x="941105" y="157039"/>
            <a:ext cx="10309791" cy="6543923"/>
            <a:chOff x="1230300" y="205659"/>
            <a:chExt cx="10309791" cy="6543923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FBDB172A-25FC-0F12-1673-013827F190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91" b="3189"/>
            <a:stretch>
              <a:fillRect/>
            </a:stretch>
          </p:blipFill>
          <p:spPr>
            <a:xfrm>
              <a:off x="1230300" y="205659"/>
              <a:ext cx="4467635" cy="6543923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7F6E3A6C-986B-828C-7851-EB4A9814CC9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86" b="4216"/>
            <a:stretch>
              <a:fillRect/>
            </a:stretch>
          </p:blipFill>
          <p:spPr>
            <a:xfrm>
              <a:off x="6963095" y="205659"/>
              <a:ext cx="4576996" cy="64326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0770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E47946EB-41BA-494C-0625-832BFC093FA5}"/>
              </a:ext>
            </a:extLst>
          </p:cNvPr>
          <p:cNvGrpSpPr/>
          <p:nvPr/>
        </p:nvGrpSpPr>
        <p:grpSpPr>
          <a:xfrm>
            <a:off x="1010274" y="148092"/>
            <a:ext cx="10171452" cy="6561816"/>
            <a:chOff x="873188" y="220648"/>
            <a:chExt cx="10171452" cy="656181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0115B78-B2A5-CDAD-B3E8-F19EAD2C02E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55" b="4680"/>
            <a:stretch>
              <a:fillRect/>
            </a:stretch>
          </p:blipFill>
          <p:spPr>
            <a:xfrm>
              <a:off x="873188" y="220648"/>
              <a:ext cx="4386729" cy="6416703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71984CB4-1C41-B18D-EF8C-61F36DB48A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70" t="1262" b="3057"/>
            <a:stretch>
              <a:fillRect/>
            </a:stretch>
          </p:blipFill>
          <p:spPr>
            <a:xfrm>
              <a:off x="6657911" y="220648"/>
              <a:ext cx="4386729" cy="65618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332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32F6A2B0-AE69-B75E-8680-FC81E212A5B6}"/>
              </a:ext>
            </a:extLst>
          </p:cNvPr>
          <p:cNvGrpSpPr/>
          <p:nvPr/>
        </p:nvGrpSpPr>
        <p:grpSpPr>
          <a:xfrm>
            <a:off x="1047561" y="144574"/>
            <a:ext cx="10096879" cy="6568853"/>
            <a:chOff x="1343932" y="142048"/>
            <a:chExt cx="10096879" cy="6568853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B85E272C-88B8-72A9-12A1-F9229E443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73" b="4231"/>
            <a:stretch>
              <a:fillRect/>
            </a:stretch>
          </p:blipFill>
          <p:spPr>
            <a:xfrm>
              <a:off x="1343932" y="142048"/>
              <a:ext cx="4383495" cy="6425729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C4351874-7127-D970-27BF-7DD2709EEB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18" b="2071"/>
            <a:stretch>
              <a:fillRect/>
            </a:stretch>
          </p:blipFill>
          <p:spPr>
            <a:xfrm>
              <a:off x="6919252" y="147098"/>
              <a:ext cx="4521559" cy="65638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4648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85014AF6-5C4C-6AF4-9FFF-F6BFDB43D80A}"/>
              </a:ext>
            </a:extLst>
          </p:cNvPr>
          <p:cNvGrpSpPr/>
          <p:nvPr/>
        </p:nvGrpSpPr>
        <p:grpSpPr>
          <a:xfrm>
            <a:off x="1012556" y="176917"/>
            <a:ext cx="10166889" cy="6504167"/>
            <a:chOff x="1316558" y="135172"/>
            <a:chExt cx="10166889" cy="6504167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AF007D30-F013-D4A1-6439-B2521D0DA92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71" r="2878" b="3189"/>
            <a:stretch>
              <a:fillRect/>
            </a:stretch>
          </p:blipFill>
          <p:spPr>
            <a:xfrm>
              <a:off x="1316558" y="135172"/>
              <a:ext cx="4495845" cy="6504167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58941170-11D7-2BA6-0263-239FC3CB19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22" b="4449"/>
            <a:stretch>
              <a:fillRect/>
            </a:stretch>
          </p:blipFill>
          <p:spPr>
            <a:xfrm>
              <a:off x="6876615" y="135172"/>
              <a:ext cx="4606832" cy="64485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21445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2D474912-3FCA-2081-ACE7-4156D8E1F425}"/>
              </a:ext>
            </a:extLst>
          </p:cNvPr>
          <p:cNvGrpSpPr/>
          <p:nvPr/>
        </p:nvGrpSpPr>
        <p:grpSpPr>
          <a:xfrm>
            <a:off x="949739" y="131197"/>
            <a:ext cx="10292523" cy="6595607"/>
            <a:chOff x="997447" y="144573"/>
            <a:chExt cx="10292523" cy="6595607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8BEE1BBF-CFAF-5CF4-28CE-EA363D04F72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0" b="2957"/>
            <a:stretch>
              <a:fillRect/>
            </a:stretch>
          </p:blipFill>
          <p:spPr>
            <a:xfrm>
              <a:off x="997447" y="144573"/>
              <a:ext cx="4448351" cy="6568853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92000241-8E58-D4D5-61FF-B061C745A8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75" r="1190" b="2651"/>
            <a:stretch>
              <a:fillRect/>
            </a:stretch>
          </p:blipFill>
          <p:spPr>
            <a:xfrm>
              <a:off x="6841619" y="144573"/>
              <a:ext cx="4448351" cy="65956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4978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7E67532F-9477-222E-CEF0-006931659079}"/>
              </a:ext>
            </a:extLst>
          </p:cNvPr>
          <p:cNvGrpSpPr/>
          <p:nvPr/>
        </p:nvGrpSpPr>
        <p:grpSpPr>
          <a:xfrm>
            <a:off x="1062805" y="137160"/>
            <a:ext cx="10066390" cy="6583680"/>
            <a:chOff x="1062805" y="137160"/>
            <a:chExt cx="10066390" cy="658368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D8C6A25D-4D96-B1EC-DE6F-6EE75100BDB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98" b="3102"/>
            <a:stretch>
              <a:fillRect/>
            </a:stretch>
          </p:blipFill>
          <p:spPr>
            <a:xfrm>
              <a:off x="1062805" y="137160"/>
              <a:ext cx="4355880" cy="6583680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FCED3F38-01C4-4D6E-9F3B-F551FA8F9F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28" r="2412" b="4232"/>
            <a:stretch>
              <a:fillRect/>
            </a:stretch>
          </p:blipFill>
          <p:spPr>
            <a:xfrm>
              <a:off x="6773315" y="137160"/>
              <a:ext cx="4355880" cy="65041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12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9DCB2B4B-93BB-EE81-A471-E86BAB40DB4F}"/>
              </a:ext>
            </a:extLst>
          </p:cNvPr>
          <p:cNvGrpSpPr/>
          <p:nvPr/>
        </p:nvGrpSpPr>
        <p:grpSpPr>
          <a:xfrm>
            <a:off x="1009223" y="164989"/>
            <a:ext cx="10173555" cy="6528022"/>
            <a:chOff x="1177629" y="262392"/>
            <a:chExt cx="10173555" cy="652802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C0DF0EBA-D1E2-47AD-B8BD-4F869621F7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41" b="3070"/>
            <a:stretch>
              <a:fillRect/>
            </a:stretch>
          </p:blipFill>
          <p:spPr>
            <a:xfrm>
              <a:off x="1177629" y="262393"/>
              <a:ext cx="4506426" cy="6528021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F2311EEB-F73E-9464-B66F-C33F1152CE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07" b="3404"/>
            <a:stretch>
              <a:fillRect/>
            </a:stretch>
          </p:blipFill>
          <p:spPr>
            <a:xfrm>
              <a:off x="6802144" y="262392"/>
              <a:ext cx="4549040" cy="65280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469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FAC944D3-1C25-FFA4-7E00-6CD44EF6B0D9}"/>
              </a:ext>
            </a:extLst>
          </p:cNvPr>
          <p:cNvGrpSpPr/>
          <p:nvPr/>
        </p:nvGrpSpPr>
        <p:grpSpPr>
          <a:xfrm>
            <a:off x="1071282" y="129208"/>
            <a:ext cx="10049437" cy="6599584"/>
            <a:chOff x="1384538" y="151074"/>
            <a:chExt cx="10049437" cy="6599584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CF5CC7A0-B63F-A4BA-F974-1CBE462A00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03" b="3884"/>
            <a:stretch>
              <a:fillRect/>
            </a:stretch>
          </p:blipFill>
          <p:spPr>
            <a:xfrm>
              <a:off x="1384538" y="151074"/>
              <a:ext cx="4540823" cy="6440557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DC64505-B914-D731-9CD9-B9C693B948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82" t="1161" r="2449" b="2608"/>
            <a:stretch>
              <a:fillRect/>
            </a:stretch>
          </p:blipFill>
          <p:spPr>
            <a:xfrm>
              <a:off x="7124368" y="151074"/>
              <a:ext cx="4309607" cy="65995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9318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E33AD38C-E9A1-B256-AE13-4FE623C3E2A5}"/>
              </a:ext>
            </a:extLst>
          </p:cNvPr>
          <p:cNvGrpSpPr/>
          <p:nvPr/>
        </p:nvGrpSpPr>
        <p:grpSpPr>
          <a:xfrm>
            <a:off x="1078625" y="172941"/>
            <a:ext cx="10034751" cy="6512118"/>
            <a:chOff x="1533475" y="222637"/>
            <a:chExt cx="10034751" cy="651211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E98E898-956D-A931-2D32-18A6CD59F9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91" b="4580"/>
            <a:stretch>
              <a:fillRect/>
            </a:stretch>
          </p:blipFill>
          <p:spPr>
            <a:xfrm>
              <a:off x="1533475" y="222637"/>
              <a:ext cx="4417876" cy="6448507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BE031C32-B46C-CBE0-B17C-50C639DF83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27" b="4217"/>
            <a:stretch>
              <a:fillRect/>
            </a:stretch>
          </p:blipFill>
          <p:spPr>
            <a:xfrm>
              <a:off x="7030375" y="222637"/>
              <a:ext cx="4537851" cy="65121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470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8DC41F5B-B8E2-C4F7-1D5F-A6B02BB251C6}"/>
              </a:ext>
            </a:extLst>
          </p:cNvPr>
          <p:cNvGrpSpPr/>
          <p:nvPr/>
        </p:nvGrpSpPr>
        <p:grpSpPr>
          <a:xfrm>
            <a:off x="1122717" y="172941"/>
            <a:ext cx="9946567" cy="6512118"/>
            <a:chOff x="1221173" y="189756"/>
            <a:chExt cx="9946567" cy="651211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961417C3-0773-58B7-43D1-C0EB263F1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24" b="4464"/>
            <a:stretch>
              <a:fillRect/>
            </a:stretch>
          </p:blipFill>
          <p:spPr>
            <a:xfrm>
              <a:off x="1221173" y="189756"/>
              <a:ext cx="4406377" cy="6433681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C72A63D0-9CEA-6005-B58C-5B0DA07166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91" b="3752"/>
            <a:stretch>
              <a:fillRect/>
            </a:stretch>
          </p:blipFill>
          <p:spPr>
            <a:xfrm>
              <a:off x="6652591" y="189756"/>
              <a:ext cx="4515149" cy="65121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9214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47FDA2EB-A1A6-3311-0656-6865E4747115}"/>
              </a:ext>
            </a:extLst>
          </p:cNvPr>
          <p:cNvGrpSpPr/>
          <p:nvPr/>
        </p:nvGrpSpPr>
        <p:grpSpPr>
          <a:xfrm>
            <a:off x="958540" y="141136"/>
            <a:ext cx="10274921" cy="6575728"/>
            <a:chOff x="1066301" y="165902"/>
            <a:chExt cx="10274921" cy="657572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CC15B7F5-AE57-5F04-1806-2237FDA06BB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43" b="3072"/>
            <a:stretch>
              <a:fillRect/>
            </a:stretch>
          </p:blipFill>
          <p:spPr>
            <a:xfrm>
              <a:off x="1066301" y="165902"/>
              <a:ext cx="4493485" cy="657572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74C85CED-C195-64D2-E585-9932006716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86" b="2420"/>
            <a:stretch>
              <a:fillRect/>
            </a:stretch>
          </p:blipFill>
          <p:spPr>
            <a:xfrm>
              <a:off x="6859816" y="165902"/>
              <a:ext cx="4481406" cy="65558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208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69C7498D-9513-762D-7AB2-9EF5C75FD619}"/>
              </a:ext>
            </a:extLst>
          </p:cNvPr>
          <p:cNvGrpSpPr/>
          <p:nvPr/>
        </p:nvGrpSpPr>
        <p:grpSpPr>
          <a:xfrm>
            <a:off x="872100" y="91440"/>
            <a:ext cx="10447801" cy="6675120"/>
            <a:chOff x="1035724" y="82561"/>
            <a:chExt cx="10447801" cy="667512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501E9B86-D28B-ADA0-2C7D-C9904DEC4C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9"/>
            <a:stretch>
              <a:fillRect/>
            </a:stretch>
          </p:blipFill>
          <p:spPr>
            <a:xfrm>
              <a:off x="1035724" y="82561"/>
              <a:ext cx="4459224" cy="6675120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1A1CD924-2B1D-B242-3F59-6DA24ADB01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06" r="2336" b="1970"/>
            <a:stretch>
              <a:fillRect/>
            </a:stretch>
          </p:blipFill>
          <p:spPr>
            <a:xfrm>
              <a:off x="7024301" y="82561"/>
              <a:ext cx="4459224" cy="66066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1980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11D595C0-869D-3B68-3608-E5CB2C8D7C92}"/>
              </a:ext>
            </a:extLst>
          </p:cNvPr>
          <p:cNvGrpSpPr/>
          <p:nvPr/>
        </p:nvGrpSpPr>
        <p:grpSpPr>
          <a:xfrm>
            <a:off x="987319" y="176916"/>
            <a:ext cx="10217363" cy="6504168"/>
            <a:chOff x="1442964" y="174929"/>
            <a:chExt cx="10217363" cy="650416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30491210-C8E6-A388-705C-8ED257930C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52" b="2609"/>
            <a:stretch>
              <a:fillRect/>
            </a:stretch>
          </p:blipFill>
          <p:spPr>
            <a:xfrm>
              <a:off x="1442964" y="174929"/>
              <a:ext cx="4408068" cy="650416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FDD12E1D-51E6-AD11-B6FA-D2101DF2C8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39" b="4332"/>
            <a:stretch>
              <a:fillRect/>
            </a:stretch>
          </p:blipFill>
          <p:spPr>
            <a:xfrm>
              <a:off x="7097303" y="174929"/>
              <a:ext cx="4563024" cy="64485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7032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9508E702-247F-D123-0B19-0BF8DB0583CF}"/>
              </a:ext>
            </a:extLst>
          </p:cNvPr>
          <p:cNvGrpSpPr/>
          <p:nvPr/>
        </p:nvGrpSpPr>
        <p:grpSpPr>
          <a:xfrm>
            <a:off x="1033586" y="153063"/>
            <a:ext cx="10124829" cy="6551875"/>
            <a:chOff x="1121050" y="87464"/>
            <a:chExt cx="10124829" cy="6551875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B8AF2386-C99A-FE9B-1673-7D64B8DD93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75" b="3188"/>
            <a:stretch>
              <a:fillRect/>
            </a:stretch>
          </p:blipFill>
          <p:spPr>
            <a:xfrm>
              <a:off x="1121050" y="87464"/>
              <a:ext cx="4431693" cy="6551875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B943414E-6EB5-C3F6-A49F-3C01770B6E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75" b="3188"/>
            <a:stretch>
              <a:fillRect/>
            </a:stretch>
          </p:blipFill>
          <p:spPr>
            <a:xfrm>
              <a:off x="6804479" y="87464"/>
              <a:ext cx="4441400" cy="6551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501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979E2123-5C16-265F-34D7-2201E78B55F2}"/>
              </a:ext>
            </a:extLst>
          </p:cNvPr>
          <p:cNvGrpSpPr/>
          <p:nvPr/>
        </p:nvGrpSpPr>
        <p:grpSpPr>
          <a:xfrm>
            <a:off x="1047767" y="157039"/>
            <a:ext cx="10096467" cy="6543923"/>
            <a:chOff x="841428" y="119270"/>
            <a:chExt cx="10096467" cy="6543923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47C9E553-9DD3-9A31-1FB2-873627B016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40" b="2841"/>
            <a:stretch>
              <a:fillRect/>
            </a:stretch>
          </p:blipFill>
          <p:spPr>
            <a:xfrm>
              <a:off x="841428" y="119270"/>
              <a:ext cx="4545666" cy="6543923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7DC1FFA9-3961-1FAD-1804-1EBF5F5B3A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22" b="3057"/>
            <a:stretch>
              <a:fillRect/>
            </a:stretch>
          </p:blipFill>
          <p:spPr>
            <a:xfrm>
              <a:off x="6436203" y="119270"/>
              <a:ext cx="4501692" cy="65439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8679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0BBFBDBD-460B-F324-CAA8-816E2146D3C0}"/>
              </a:ext>
            </a:extLst>
          </p:cNvPr>
          <p:cNvGrpSpPr/>
          <p:nvPr/>
        </p:nvGrpSpPr>
        <p:grpSpPr>
          <a:xfrm>
            <a:off x="944376" y="153062"/>
            <a:ext cx="10303248" cy="6551876"/>
            <a:chOff x="944376" y="55659"/>
            <a:chExt cx="10303248" cy="655187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9DBDF898-9F88-5F3B-6472-DBDBB3AA745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11" b="3652"/>
            <a:stretch>
              <a:fillRect/>
            </a:stretch>
          </p:blipFill>
          <p:spPr>
            <a:xfrm>
              <a:off x="944376" y="55659"/>
              <a:ext cx="4514699" cy="6551876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B7C2300F-3438-3794-AD01-9F6C0422DC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70" r="1843" b="4216"/>
            <a:stretch>
              <a:fillRect/>
            </a:stretch>
          </p:blipFill>
          <p:spPr>
            <a:xfrm>
              <a:off x="6815543" y="55659"/>
              <a:ext cx="4432081" cy="64405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564427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51C3BA-EE6F-E281-8484-FC45A99E9A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07" b="3652"/>
          <a:stretch>
            <a:fillRect/>
          </a:stretch>
        </p:blipFill>
        <p:spPr>
          <a:xfrm>
            <a:off x="1071412" y="103367"/>
            <a:ext cx="4467359" cy="650416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0A22DA9-2276-D6CB-C32A-427A2C8B15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07" r="1951" b="2840"/>
          <a:stretch>
            <a:fillRect/>
          </a:stretch>
        </p:blipFill>
        <p:spPr>
          <a:xfrm>
            <a:off x="6797029" y="103367"/>
            <a:ext cx="4323559" cy="6559827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B782A86C-D4FA-B35C-3C24-BABE1DADBD30}"/>
              </a:ext>
            </a:extLst>
          </p:cNvPr>
          <p:cNvGrpSpPr/>
          <p:nvPr/>
        </p:nvGrpSpPr>
        <p:grpSpPr>
          <a:xfrm>
            <a:off x="1071412" y="149087"/>
            <a:ext cx="10049176" cy="6559827"/>
            <a:chOff x="1047558" y="87464"/>
            <a:chExt cx="10049176" cy="6559827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96C5F5B7-3AAA-D2AC-536D-457FA15CF4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07" b="3652"/>
            <a:stretch>
              <a:fillRect/>
            </a:stretch>
          </p:blipFill>
          <p:spPr>
            <a:xfrm>
              <a:off x="1047558" y="87464"/>
              <a:ext cx="4467359" cy="6504168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762CF0FC-0B88-FE6F-7ECF-A34D84557C9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07" r="1951" b="2840"/>
            <a:stretch>
              <a:fillRect/>
            </a:stretch>
          </p:blipFill>
          <p:spPr>
            <a:xfrm>
              <a:off x="6773175" y="87464"/>
              <a:ext cx="4323559" cy="65598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174179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kupina 9">
            <a:extLst>
              <a:ext uri="{FF2B5EF4-FFF2-40B4-BE49-F238E27FC236}">
                <a16:creationId xmlns:a16="http://schemas.microsoft.com/office/drawing/2014/main" id="{3B92196B-EDE4-2BCC-7EFF-0205C5D121B9}"/>
              </a:ext>
            </a:extLst>
          </p:cNvPr>
          <p:cNvGrpSpPr/>
          <p:nvPr/>
        </p:nvGrpSpPr>
        <p:grpSpPr>
          <a:xfrm>
            <a:off x="1007181" y="164452"/>
            <a:ext cx="10177638" cy="6529097"/>
            <a:chOff x="1129117" y="157950"/>
            <a:chExt cx="10177638" cy="6529097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9223D192-18B3-85E3-799C-37A518C680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03" b="2492"/>
            <a:stretch>
              <a:fillRect/>
            </a:stretch>
          </p:blipFill>
          <p:spPr>
            <a:xfrm>
              <a:off x="1129117" y="157950"/>
              <a:ext cx="4431463" cy="6529097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40741076-C50E-765C-53E8-FDCF6A40AA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03" r="1722" b="3985"/>
            <a:stretch>
              <a:fillRect/>
            </a:stretch>
          </p:blipFill>
          <p:spPr>
            <a:xfrm>
              <a:off x="6750836" y="157950"/>
              <a:ext cx="4555919" cy="64405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210493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D51CFE7C-AD47-D904-A554-FAE16612ECFF}"/>
              </a:ext>
            </a:extLst>
          </p:cNvPr>
          <p:cNvGrpSpPr/>
          <p:nvPr/>
        </p:nvGrpSpPr>
        <p:grpSpPr>
          <a:xfrm>
            <a:off x="893854" y="164386"/>
            <a:ext cx="10404293" cy="6529228"/>
            <a:chOff x="1063112" y="157819"/>
            <a:chExt cx="10404293" cy="652922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E579CF4C-3A0A-67D4-61EB-39E55C18AF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56" b="3639"/>
            <a:stretch>
              <a:fillRect/>
            </a:stretch>
          </p:blipFill>
          <p:spPr>
            <a:xfrm>
              <a:off x="1063112" y="157819"/>
              <a:ext cx="4531665" cy="652922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79DA7342-B7F8-B4DA-886B-E170F82EFB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74" b="8373"/>
            <a:stretch>
              <a:fillRect/>
            </a:stretch>
          </p:blipFill>
          <p:spPr>
            <a:xfrm>
              <a:off x="6931981" y="157819"/>
              <a:ext cx="4535424" cy="61384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456603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2FC034-75FE-5E0C-5104-6E0E553414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13"/>
          <a:stretch>
            <a:fillRect/>
          </a:stretch>
        </p:blipFill>
        <p:spPr>
          <a:xfrm>
            <a:off x="3874008" y="1067131"/>
            <a:ext cx="4443984" cy="472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9530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A2E34C-9146-23F8-B163-584BB1C3E7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24" b="1809"/>
          <a:stretch>
            <a:fillRect/>
          </a:stretch>
        </p:blipFill>
        <p:spPr>
          <a:xfrm>
            <a:off x="1234227" y="173854"/>
            <a:ext cx="4529328" cy="656090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9329127-4317-0FA6-48D2-4D9F69A28EF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76" b="3156"/>
          <a:stretch>
            <a:fillRect/>
          </a:stretch>
        </p:blipFill>
        <p:spPr>
          <a:xfrm>
            <a:off x="6797989" y="173854"/>
            <a:ext cx="4287005" cy="6560901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D9CF5E86-32C5-4A58-DE59-372EFF4FBD6D}"/>
              </a:ext>
            </a:extLst>
          </p:cNvPr>
          <p:cNvGrpSpPr/>
          <p:nvPr/>
        </p:nvGrpSpPr>
        <p:grpSpPr>
          <a:xfrm>
            <a:off x="1170617" y="148550"/>
            <a:ext cx="9850767" cy="6560901"/>
            <a:chOff x="1226276" y="148549"/>
            <a:chExt cx="9850767" cy="6560901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C4023258-C64D-2A9C-22BB-FBED7AD3B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4" b="1809"/>
            <a:stretch>
              <a:fillRect/>
            </a:stretch>
          </p:blipFill>
          <p:spPr>
            <a:xfrm>
              <a:off x="1226276" y="148549"/>
              <a:ext cx="4529328" cy="6560901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CC72EC2E-FC21-17FE-636A-DAB37F6803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76" b="3156"/>
            <a:stretch>
              <a:fillRect/>
            </a:stretch>
          </p:blipFill>
          <p:spPr>
            <a:xfrm>
              <a:off x="6790038" y="148549"/>
              <a:ext cx="4287005" cy="65609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554081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91BBB43F-CDA8-60DF-39FD-741466FEE385}"/>
              </a:ext>
            </a:extLst>
          </p:cNvPr>
          <p:cNvGrpSpPr/>
          <p:nvPr/>
        </p:nvGrpSpPr>
        <p:grpSpPr>
          <a:xfrm>
            <a:off x="1280289" y="101379"/>
            <a:ext cx="9631423" cy="6655242"/>
            <a:chOff x="1252459" y="0"/>
            <a:chExt cx="9631423" cy="665524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5EE7292E-2D90-C116-12AF-AA11864E73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32" b="2956"/>
            <a:stretch>
              <a:fillRect/>
            </a:stretch>
          </p:blipFill>
          <p:spPr>
            <a:xfrm>
              <a:off x="1252459" y="105090"/>
              <a:ext cx="4534640" cy="6550152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1A668207-CECB-672C-5584-E7E13A8EF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895"/>
            <a:stretch>
              <a:fillRect/>
            </a:stretch>
          </p:blipFill>
          <p:spPr>
            <a:xfrm>
              <a:off x="6461234" y="0"/>
              <a:ext cx="4422648" cy="17753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426191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3D1491-0FBE-6A37-68D1-2AB04052F4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31" b="2378"/>
          <a:stretch>
            <a:fillRect/>
          </a:stretch>
        </p:blipFill>
        <p:spPr>
          <a:xfrm>
            <a:off x="771408" y="125234"/>
            <a:ext cx="4590288" cy="660753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6EA1EBA-E200-CC02-6287-510165F62F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11" b="2840"/>
          <a:stretch>
            <a:fillRect/>
          </a:stretch>
        </p:blipFill>
        <p:spPr>
          <a:xfrm>
            <a:off x="6676446" y="125233"/>
            <a:ext cx="4514088" cy="6607535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03BCE06F-7042-ACA3-7ED0-8258B1432DCA}"/>
              </a:ext>
            </a:extLst>
          </p:cNvPr>
          <p:cNvGrpSpPr/>
          <p:nvPr/>
        </p:nvGrpSpPr>
        <p:grpSpPr>
          <a:xfrm>
            <a:off x="886437" y="125233"/>
            <a:ext cx="10419126" cy="6607535"/>
            <a:chOff x="747554" y="125232"/>
            <a:chExt cx="10419126" cy="660753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74F5583D-738D-3F73-5966-A51AA7E8E5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31" b="2378"/>
            <a:stretch>
              <a:fillRect/>
            </a:stretch>
          </p:blipFill>
          <p:spPr>
            <a:xfrm>
              <a:off x="747554" y="125233"/>
              <a:ext cx="4590288" cy="6607534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05389285-2AA4-A177-065F-FC38410F4E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11" b="2840"/>
            <a:stretch>
              <a:fillRect/>
            </a:stretch>
          </p:blipFill>
          <p:spPr>
            <a:xfrm>
              <a:off x="6652592" y="125232"/>
              <a:ext cx="4514088" cy="660753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391060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F40475EA-5327-9398-9995-8ECE4E21072F}"/>
              </a:ext>
            </a:extLst>
          </p:cNvPr>
          <p:cNvGrpSpPr/>
          <p:nvPr/>
        </p:nvGrpSpPr>
        <p:grpSpPr>
          <a:xfrm>
            <a:off x="980868" y="826273"/>
            <a:ext cx="10230265" cy="5205454"/>
            <a:chOff x="1179179" y="304800"/>
            <a:chExt cx="10230265" cy="5205454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9DF4E493-71D4-17E6-1C9A-804EB41B28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567"/>
            <a:stretch>
              <a:fillRect/>
            </a:stretch>
          </p:blipFill>
          <p:spPr>
            <a:xfrm>
              <a:off x="1179179" y="304800"/>
              <a:ext cx="4474464" cy="5205454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E2CB7B14-44DC-BA82-2C30-3EFF1EB099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449"/>
            <a:stretch>
              <a:fillRect/>
            </a:stretch>
          </p:blipFill>
          <p:spPr>
            <a:xfrm>
              <a:off x="7014228" y="304800"/>
              <a:ext cx="4395216" cy="510208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999326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4E3F2851-3889-739F-2446-FE7FEB46ED70}"/>
              </a:ext>
            </a:extLst>
          </p:cNvPr>
          <p:cNvGrpSpPr/>
          <p:nvPr/>
        </p:nvGrpSpPr>
        <p:grpSpPr>
          <a:xfrm>
            <a:off x="1180975" y="111252"/>
            <a:ext cx="9830051" cy="6635496"/>
            <a:chOff x="1517705" y="135636"/>
            <a:chExt cx="9830051" cy="663549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C1526B2-8BA3-C9EE-4E5B-22AEA96007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7705" y="135636"/>
              <a:ext cx="4465320" cy="658672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CA24FC1-B320-BCFA-F944-209DE38A67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1476" y="135636"/>
              <a:ext cx="4526280" cy="66354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521832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80E20082-0218-4121-1F19-700ADB4C5702}"/>
              </a:ext>
            </a:extLst>
          </p:cNvPr>
          <p:cNvGrpSpPr/>
          <p:nvPr/>
        </p:nvGrpSpPr>
        <p:grpSpPr>
          <a:xfrm>
            <a:off x="1128620" y="168965"/>
            <a:ext cx="9934761" cy="6520070"/>
            <a:chOff x="1669293" y="272995"/>
            <a:chExt cx="9934761" cy="652007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DD718210-0B57-D410-4142-6D515D2A57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27"/>
            <a:stretch>
              <a:fillRect/>
            </a:stretch>
          </p:blipFill>
          <p:spPr>
            <a:xfrm>
              <a:off x="1669293" y="272995"/>
              <a:ext cx="4512000" cy="6520070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2267E4D9-FB82-8055-C7CC-B5C67E7CE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9966" y="272995"/>
              <a:ext cx="4514088" cy="59740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7068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264AEFA-EBCD-9827-561A-3A981B753C31}"/>
              </a:ext>
            </a:extLst>
          </p:cNvPr>
          <p:cNvSpPr txBox="1"/>
          <p:nvPr/>
        </p:nvSpPr>
        <p:spPr>
          <a:xfrm>
            <a:off x="5404237" y="3244334"/>
            <a:ext cx="1383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I</a:t>
            </a:r>
          </a:p>
        </p:txBody>
      </p:sp>
    </p:spTree>
    <p:extLst>
      <p:ext uri="{BB962C8B-B14F-4D97-AF65-F5344CB8AC3E}">
        <p14:creationId xmlns:p14="http://schemas.microsoft.com/office/powerpoint/2010/main" val="247048273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44</Words>
  <Application>Microsoft Office PowerPoint</Application>
  <PresentationFormat>Širokoúhlá obrazovka</PresentationFormat>
  <Paragraphs>16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Motiv Office</vt:lpstr>
      <vt:lpstr>Fyzika pro netechnické obory část I/2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Fyzika pro netechnické obory část I/2</dc:title>
  <dc:creator>KAREL SIXL</dc:creator>
  <cp:lastModifiedBy>KAREL SIXL</cp:lastModifiedBy>
  <cp:revision>5</cp:revision>
  <dcterms:created xsi:type="dcterms:W3CDTF">2025-11-06T10:28:01Z</dcterms:created>
  <dcterms:modified xsi:type="dcterms:W3CDTF">2025-11-06T11:26:14Z</dcterms:modified>
</cp:coreProperties>
</file>