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0952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934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699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99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0985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6991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725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4167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846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856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1292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865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621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3962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698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5313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2056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72B996-4FCA-4460-9FE6-BD508F57E64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8739FB1-FDA2-4C30-91AA-C67229F2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691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19F18F-D7E4-439B-9B49-85F52C97DC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SPOJKY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84A45AE-B26D-4FE3-BB87-ED13ADE5E7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KONJUNKCE</a:t>
            </a:r>
          </a:p>
        </p:txBody>
      </p:sp>
    </p:spTree>
    <p:extLst>
      <p:ext uri="{BB962C8B-B14F-4D97-AF65-F5344CB8AC3E}">
        <p14:creationId xmlns:p14="http://schemas.microsoft.com/office/powerpoint/2010/main" val="3128589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9FEF52-8DD5-4EFF-9EFB-0161C06FD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vlastnosti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76B6DE-B790-4009-BC7F-5DB173967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Spojují dvě slova (větné členy) a věty</a:t>
            </a:r>
          </a:p>
          <a:p>
            <a:r>
              <a:rPr lang="cs-CZ" dirty="0"/>
              <a:t>Vyjadřují mluvnický i významový poměr členů a vět</a:t>
            </a:r>
          </a:p>
          <a:p>
            <a:r>
              <a:rPr lang="cs-CZ" dirty="0"/>
              <a:t>Neohebný SD</a:t>
            </a:r>
          </a:p>
          <a:p>
            <a:r>
              <a:rPr lang="cs-CZ" dirty="0"/>
              <a:t>Nesamostatný SD</a:t>
            </a:r>
          </a:p>
          <a:p>
            <a:r>
              <a:rPr lang="cs-CZ" dirty="0"/>
              <a:t>Neplnovýznamový SD</a:t>
            </a:r>
          </a:p>
          <a:p>
            <a:r>
              <a:rPr lang="cs-CZ" dirty="0"/>
              <a:t>Nejsou větnými členy</a:t>
            </a:r>
          </a:p>
        </p:txBody>
      </p:sp>
    </p:spTree>
    <p:extLst>
      <p:ext uri="{BB962C8B-B14F-4D97-AF65-F5344CB8AC3E}">
        <p14:creationId xmlns:p14="http://schemas.microsoft.com/office/powerpoint/2010/main" val="34696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54D53E-5DCE-41F4-9F60-4A01FA0EB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spojek podle funkce ve větě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A0159CA-4E76-4C47-9A91-A68D6BAF0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1) souřadící (parataktické) </a:t>
            </a:r>
            <a:r>
              <a:rPr lang="cs-CZ" dirty="0"/>
              <a:t>– mezi větami hlavními, členy několikanásobného větného členu, souřadně spojenými větami vedlejšími</a:t>
            </a:r>
          </a:p>
          <a:p>
            <a:pPr lvl="1"/>
            <a:r>
              <a:rPr lang="cs-CZ" i="1" dirty="0"/>
              <a:t>A, i, nebo, ale, dokonce, ani</a:t>
            </a:r>
          </a:p>
          <a:p>
            <a:pPr lvl="1"/>
            <a:endParaRPr lang="cs-CZ" b="1" dirty="0"/>
          </a:p>
          <a:p>
            <a:pPr lvl="1"/>
            <a:r>
              <a:rPr lang="cs-CZ" b="1" dirty="0"/>
              <a:t>2) </a:t>
            </a:r>
            <a:r>
              <a:rPr lang="cs-CZ" b="1" dirty="0" err="1"/>
              <a:t>podřadící</a:t>
            </a:r>
            <a:r>
              <a:rPr lang="cs-CZ" b="1" dirty="0"/>
              <a:t> (hypotaktické) </a:t>
            </a:r>
            <a:r>
              <a:rPr lang="cs-CZ" dirty="0"/>
              <a:t>– vyjadřují vztah závislosti mezi větou řídící a vedlejší</a:t>
            </a:r>
          </a:p>
          <a:p>
            <a:pPr lvl="2"/>
            <a:r>
              <a:rPr lang="cs-CZ" i="1" dirty="0"/>
              <a:t>Že, protože, ačkoliv, aby, přestože, kdyby, </a:t>
            </a:r>
            <a:r>
              <a:rPr lang="cs-CZ" i="1" dirty="0" err="1"/>
              <a:t>li</a:t>
            </a:r>
            <a:r>
              <a:rPr lang="cs-CZ" i="1" dirty="0"/>
              <a:t>, jestliže</a:t>
            </a:r>
          </a:p>
        </p:txBody>
      </p:sp>
    </p:spTree>
    <p:extLst>
      <p:ext uri="{BB962C8B-B14F-4D97-AF65-F5344CB8AC3E}">
        <p14:creationId xmlns:p14="http://schemas.microsoft.com/office/powerpoint/2010/main" val="3465323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30F688-1794-407C-A7DA-61B7D8E1E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Druhy spojek podle struktury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02A86D-2394-4E71-872D-A754E73E3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1) jednoduché </a:t>
            </a:r>
            <a:r>
              <a:rPr lang="cs-CZ" dirty="0"/>
              <a:t>– </a:t>
            </a:r>
            <a:r>
              <a:rPr lang="cs-CZ" i="1" dirty="0"/>
              <a:t>až, když, a, i, nebo</a:t>
            </a:r>
          </a:p>
          <a:p>
            <a:r>
              <a:rPr lang="cs-CZ" b="1" dirty="0"/>
              <a:t>2) složené </a:t>
            </a:r>
            <a:r>
              <a:rPr lang="cs-CZ" dirty="0"/>
              <a:t>– </a:t>
            </a:r>
            <a:r>
              <a:rPr lang="cs-CZ" i="1" dirty="0"/>
              <a:t>zatímco, jestliže</a:t>
            </a:r>
          </a:p>
          <a:p>
            <a:r>
              <a:rPr lang="cs-CZ" b="1" dirty="0"/>
              <a:t>3) víceslovné </a:t>
            </a:r>
            <a:r>
              <a:rPr lang="cs-CZ" dirty="0"/>
              <a:t>– </a:t>
            </a:r>
            <a:r>
              <a:rPr lang="cs-CZ" i="1" dirty="0"/>
              <a:t>i když, a proto, a tak, dříve než</a:t>
            </a:r>
          </a:p>
          <a:p>
            <a:r>
              <a:rPr lang="cs-CZ" b="1" dirty="0"/>
              <a:t>4) </a:t>
            </a:r>
            <a:r>
              <a:rPr lang="cs-CZ" b="1" dirty="0" err="1"/>
              <a:t>dvojspojky</a:t>
            </a:r>
            <a:r>
              <a:rPr lang="cs-CZ" b="1" dirty="0"/>
              <a:t> </a:t>
            </a:r>
            <a:r>
              <a:rPr lang="cs-CZ" dirty="0"/>
              <a:t>– rozdělené na dvě části (každá v jiné větě) </a:t>
            </a:r>
            <a:r>
              <a:rPr lang="cs-CZ" i="1" dirty="0"/>
              <a:t>čím – tím, buď – nebo, nejen – ale i, tak – jak, jednak - jednak</a:t>
            </a:r>
          </a:p>
        </p:txBody>
      </p:sp>
    </p:spTree>
    <p:extLst>
      <p:ext uri="{BB962C8B-B14F-4D97-AF65-F5344CB8AC3E}">
        <p14:creationId xmlns:p14="http://schemas.microsoft.com/office/powerpoint/2010/main" val="31077030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124</TotalTime>
  <Words>169</Words>
  <Application>Microsoft Office PowerPoint</Application>
  <PresentationFormat>Širokoúhlá obrazovka</PresentationFormat>
  <Paragraphs>20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Organika</vt:lpstr>
      <vt:lpstr>SPOJKY</vt:lpstr>
      <vt:lpstr>vlastnosti</vt:lpstr>
      <vt:lpstr>Druhy spojek podle funkce ve větě</vt:lpstr>
      <vt:lpstr>Druhy spojek podle struktury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SPOJKY</dc:title>
  <dc:creator>Pc</dc:creator>
  <cp:lastModifiedBy>Pc</cp:lastModifiedBy>
  <cp:revision>2</cp:revision>
  <dcterms:created xsi:type="dcterms:W3CDTF">2020-04-15T07:10:42Z</dcterms:created>
  <dcterms:modified xsi:type="dcterms:W3CDTF">2020-04-15T09:15:20Z</dcterms:modified>
</cp:coreProperties>
</file>