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ZÁPADNÍ EVROPA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smtClean="0"/>
              <a:t>V 17. A 18. STOLETÍ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35071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ANGLIE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Vláda Stuartovců – utužení absolutismu</a:t>
            </a:r>
          </a:p>
          <a:p>
            <a:r>
              <a:rPr lang="cs-CZ" dirty="0" smtClean="0"/>
              <a:t>Problémy s puritány – kritika absolutistického systému vlády a anglikánské církve=&gt;častá emigrace do Ameriky</a:t>
            </a:r>
          </a:p>
          <a:p>
            <a:r>
              <a:rPr lang="cs-CZ" dirty="0" smtClean="0"/>
              <a:t>Snaha podřídit si Skotsko a Irsko</a:t>
            </a:r>
          </a:p>
          <a:p>
            <a:pPr lvl="1"/>
            <a:r>
              <a:rPr lang="cs-CZ" dirty="0" smtClean="0"/>
              <a:t>Irsko – katolická církev</a:t>
            </a:r>
          </a:p>
          <a:p>
            <a:pPr lvl="1"/>
            <a:r>
              <a:rPr lang="cs-CZ" dirty="0" smtClean="0"/>
              <a:t>Skotsko – presbyteriáni (vychází z kalvinismu)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861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ANGLICKÁ REVOLUCE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Nesouhlas s činností krále – král Karel I. </a:t>
            </a:r>
            <a:r>
              <a:rPr lang="cs-CZ" dirty="0"/>
              <a:t>o</a:t>
            </a:r>
            <a:r>
              <a:rPr lang="cs-CZ" dirty="0" smtClean="0"/>
              <a:t>pustil Londýn</a:t>
            </a:r>
          </a:p>
          <a:p>
            <a:r>
              <a:rPr lang="cs-CZ" b="1" dirty="0" smtClean="0"/>
              <a:t>1642 – vypukla občanská válka </a:t>
            </a:r>
            <a:r>
              <a:rPr lang="cs-CZ" dirty="0" smtClean="0"/>
              <a:t>– král x parlament</a:t>
            </a:r>
          </a:p>
          <a:p>
            <a:pPr lvl="1"/>
            <a:r>
              <a:rPr lang="cs-CZ" dirty="0" smtClean="0"/>
              <a:t>Král – šlechta, anglikánská církev, rolníci na severozápadu</a:t>
            </a:r>
          </a:p>
          <a:p>
            <a:pPr lvl="1"/>
            <a:r>
              <a:rPr lang="cs-CZ" dirty="0" smtClean="0"/>
              <a:t>Parlament – města, jižní část Anglie</a:t>
            </a:r>
          </a:p>
          <a:p>
            <a:r>
              <a:rPr lang="cs-CZ" dirty="0" smtClean="0"/>
              <a:t>V čele puritánů – </a:t>
            </a:r>
            <a:r>
              <a:rPr lang="cs-CZ" b="1" dirty="0" smtClean="0"/>
              <a:t>Oliver Cromwell</a:t>
            </a:r>
          </a:p>
          <a:p>
            <a:r>
              <a:rPr lang="cs-CZ" b="1" dirty="0" smtClean="0"/>
              <a:t>1645 – bitva u </a:t>
            </a:r>
            <a:r>
              <a:rPr lang="cs-CZ" b="1" dirty="0" err="1" smtClean="0"/>
              <a:t>Naseby</a:t>
            </a:r>
            <a:r>
              <a:rPr lang="cs-CZ" b="1" dirty="0" smtClean="0"/>
              <a:t> </a:t>
            </a:r>
            <a:r>
              <a:rPr lang="cs-CZ" dirty="0" smtClean="0"/>
              <a:t>– královské oddíly prohrály=&gt; Karel I. utekl do Skotska=&gt; zahájení druhé občanské války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983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ANGLICKÁ REVOLUCE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Královská vojska byla poražena=&gt; nastolena vláda </a:t>
            </a:r>
            <a:r>
              <a:rPr lang="cs-CZ" b="1" dirty="0" smtClean="0"/>
              <a:t>independentů</a:t>
            </a:r>
            <a:r>
              <a:rPr lang="cs-CZ" dirty="0" smtClean="0"/>
              <a:t> (radikální puristé)</a:t>
            </a:r>
          </a:p>
          <a:p>
            <a:r>
              <a:rPr lang="cs-CZ" b="1" dirty="0" smtClean="0"/>
              <a:t>Karel I. Byl zajat a roku 1649 popraven</a:t>
            </a:r>
          </a:p>
          <a:p>
            <a:r>
              <a:rPr lang="cs-CZ" dirty="0" smtClean="0"/>
              <a:t>Parlament vyhlásil republiku a anglická monarchie zanikla</a:t>
            </a:r>
          </a:p>
          <a:p>
            <a:r>
              <a:rPr lang="cs-CZ" b="1" dirty="0" smtClean="0"/>
              <a:t>1652 – dobytí a podmanění Irska </a:t>
            </a:r>
            <a:r>
              <a:rPr lang="cs-CZ" dirty="0" smtClean="0"/>
              <a:t>(fungovalo jako kolonie)</a:t>
            </a:r>
          </a:p>
          <a:p>
            <a:r>
              <a:rPr lang="cs-CZ" dirty="0" smtClean="0"/>
              <a:t>Obsazení Skotska</a:t>
            </a:r>
          </a:p>
          <a:p>
            <a:r>
              <a:rPr lang="cs-CZ" dirty="0" smtClean="0"/>
              <a:t>Snaha o ovládnutí mezinárodního obchodu=&gt; válka s Nizozemím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991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ANGLICKÁ REVOLUCE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1653 – Cromwell rozpouští parlament</a:t>
            </a:r>
          </a:p>
          <a:p>
            <a:r>
              <a:rPr lang="cs-CZ" dirty="0" smtClean="0"/>
              <a:t>Cromwell se stal </a:t>
            </a:r>
            <a:r>
              <a:rPr lang="cs-CZ" u="sng" dirty="0" smtClean="0"/>
              <a:t>lordem protektorem </a:t>
            </a:r>
            <a:r>
              <a:rPr lang="cs-CZ" dirty="0" smtClean="0"/>
              <a:t>a měl doživotní moc=&gt; zavedení vojenské diktatury 1654</a:t>
            </a:r>
          </a:p>
          <a:p>
            <a:r>
              <a:rPr lang="cs-CZ" dirty="0" smtClean="0"/>
              <a:t>1658 – Cromwell umřel, nástupcem se stal jeho syn Richard=&gt;neschopný=&gt;sesazení</a:t>
            </a:r>
          </a:p>
          <a:p>
            <a:r>
              <a:rPr lang="cs-CZ" b="1" dirty="0" smtClean="0"/>
              <a:t>1660 – skotská armáda v čele generálem Georgem </a:t>
            </a:r>
            <a:r>
              <a:rPr lang="cs-CZ" b="1" dirty="0" err="1" smtClean="0"/>
              <a:t>Monkem</a:t>
            </a:r>
            <a:r>
              <a:rPr lang="cs-CZ" b="1" dirty="0" smtClean="0"/>
              <a:t> dobyla Londýn </a:t>
            </a:r>
            <a:r>
              <a:rPr lang="cs-CZ" dirty="0" smtClean="0"/>
              <a:t>=&gt; konec republiky=&gt;restaurace Stuartovců – na anglický trůn nastupuje Karel 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013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ANGLIE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Karel II. vládne pod kontrolou parlamentu</a:t>
            </a:r>
          </a:p>
          <a:p>
            <a:r>
              <a:rPr lang="cs-CZ" dirty="0" smtClean="0"/>
              <a:t>Jakub II. přijme katolickou víru, ale obyvatelé jsou nespokojení=&gt;</a:t>
            </a:r>
            <a:r>
              <a:rPr lang="cs-CZ" b="1" dirty="0" smtClean="0"/>
              <a:t>1688 – sesazení krále</a:t>
            </a:r>
          </a:p>
          <a:p>
            <a:r>
              <a:rPr lang="cs-CZ" dirty="0" smtClean="0"/>
              <a:t>Anglická koruna je nabídnuta nizozemskému Vilémovi Oranžskému, který vládne jako </a:t>
            </a:r>
            <a:r>
              <a:rPr lang="cs-CZ" b="1" dirty="0" smtClean="0"/>
              <a:t>Vilém III.</a:t>
            </a:r>
          </a:p>
          <a:p>
            <a:r>
              <a:rPr lang="cs-CZ" dirty="0" smtClean="0"/>
              <a:t>= </a:t>
            </a:r>
            <a:r>
              <a:rPr lang="cs-CZ" u="sng" dirty="0" smtClean="0"/>
              <a:t>slavná revoluce</a:t>
            </a:r>
          </a:p>
          <a:p>
            <a:r>
              <a:rPr lang="cs-CZ" dirty="0" smtClean="0"/>
              <a:t>Anglie je nyní konstituční monarchií</a:t>
            </a:r>
          </a:p>
          <a:p>
            <a:r>
              <a:rPr lang="cs-CZ" b="1" dirty="0" smtClean="0"/>
              <a:t>1707 – vyhlášení Spojeného království </a:t>
            </a:r>
            <a:r>
              <a:rPr lang="cs-CZ" b="1" dirty="0"/>
              <a:t>V</a:t>
            </a:r>
            <a:r>
              <a:rPr lang="cs-CZ" b="1" dirty="0" smtClean="0"/>
              <a:t>elké Británie</a:t>
            </a:r>
          </a:p>
          <a:p>
            <a:r>
              <a:rPr lang="cs-CZ" b="1" dirty="0" smtClean="0"/>
              <a:t>1714 – nástup Jiřího I. Hannoverského </a:t>
            </a:r>
            <a:r>
              <a:rPr lang="cs-CZ" dirty="0" smtClean="0"/>
              <a:t>–nová dynastie, vládne dosud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510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FRANCIE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Polovina 17. století – velmocenské boje – politika kardinála </a:t>
            </a:r>
            <a:r>
              <a:rPr lang="cs-CZ" dirty="0" err="1" smtClean="0"/>
              <a:t>Mazarina</a:t>
            </a:r>
            <a:endParaRPr lang="cs-CZ" dirty="0" smtClean="0"/>
          </a:p>
          <a:p>
            <a:r>
              <a:rPr lang="cs-CZ" b="1" u="sng" dirty="0" smtClean="0"/>
              <a:t>1661 – vládne Ludvík XIV.</a:t>
            </a:r>
          </a:p>
          <a:p>
            <a:pPr lvl="1"/>
            <a:r>
              <a:rPr lang="cs-CZ" dirty="0" smtClean="0"/>
              <a:t>Podíl vlády šlechty omezen</a:t>
            </a:r>
          </a:p>
          <a:p>
            <a:pPr lvl="1"/>
            <a:r>
              <a:rPr lang="cs-CZ" dirty="0" smtClean="0"/>
              <a:t>Veškerá moc v rukách panovníka</a:t>
            </a:r>
          </a:p>
          <a:p>
            <a:pPr lvl="1"/>
            <a:r>
              <a:rPr lang="cs-CZ" dirty="0" smtClean="0"/>
              <a:t>Důležitost armády, policie, katolické církve</a:t>
            </a:r>
          </a:p>
          <a:p>
            <a:pPr lvl="1"/>
            <a:r>
              <a:rPr lang="cs-CZ" dirty="0" smtClean="0"/>
              <a:t>Zrušení svobody vyznání – Francie je katolická</a:t>
            </a:r>
          </a:p>
          <a:p>
            <a:pPr lvl="1"/>
            <a:r>
              <a:rPr lang="cs-CZ" dirty="0" smtClean="0"/>
              <a:t>Obrovské navýšení státních výdajů – zavedení </a:t>
            </a:r>
            <a:r>
              <a:rPr lang="cs-CZ" smtClean="0"/>
              <a:t>merkantilismu</a:t>
            </a:r>
            <a:r>
              <a:rPr lang="cs-CZ" smtClean="0">
                <a:solidFill>
                  <a:srgbClr val="FF0000"/>
                </a:solidFill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3006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FRANCIE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Zavedení manufaktur</a:t>
            </a:r>
          </a:p>
          <a:p>
            <a:r>
              <a:rPr lang="cs-CZ" dirty="0" smtClean="0"/>
              <a:t>Výroba drahých látek, parfémů, luxusního zboží</a:t>
            </a:r>
          </a:p>
          <a:p>
            <a:r>
              <a:rPr lang="cs-CZ" dirty="0" smtClean="0"/>
              <a:t>Kolonizace zámořských území – Kanada, Asie, Antily</a:t>
            </a:r>
          </a:p>
          <a:p>
            <a:r>
              <a:rPr lang="cs-CZ" dirty="0" smtClean="0"/>
              <a:t>Podpora vědy a umění</a:t>
            </a:r>
          </a:p>
          <a:p>
            <a:r>
              <a:rPr lang="cs-CZ" dirty="0" smtClean="0"/>
              <a:t>Nákladné stavby – Versailles</a:t>
            </a:r>
          </a:p>
          <a:p>
            <a:r>
              <a:rPr lang="cs-CZ" b="1" dirty="0" smtClean="0"/>
              <a:t>Válka o dědictví španělské 1701 – 1714 </a:t>
            </a:r>
            <a:r>
              <a:rPr lang="cs-CZ" dirty="0" smtClean="0"/>
              <a:t>– Francie získává španělskou korunu, Habsburkové Itálii a Belgii, Anglie </a:t>
            </a:r>
            <a:r>
              <a:rPr lang="cs-CZ" smtClean="0"/>
              <a:t>Gibraltar </a:t>
            </a:r>
            <a:r>
              <a:rPr lang="cs-CZ" smtClean="0">
                <a:solidFill>
                  <a:srgbClr val="FF0000"/>
                </a:solidFill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139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240</TotalTime>
  <Words>390</Words>
  <Application>Microsoft Office PowerPoint</Application>
  <PresentationFormat>Širokoúhlá obrazovka</PresentationFormat>
  <Paragraphs>50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ZÁPADNÍ EVROPA</vt:lpstr>
      <vt:lpstr>ANGLIE</vt:lpstr>
      <vt:lpstr>ANGLICKÁ REVOLUCE</vt:lpstr>
      <vt:lpstr>ANGLICKÁ REVOLUCE</vt:lpstr>
      <vt:lpstr>ANGLICKÁ REVOLUCE</vt:lpstr>
      <vt:lpstr>ANGLIE</vt:lpstr>
      <vt:lpstr>FRANCIE</vt:lpstr>
      <vt:lpstr>FRANCIE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ZÁPADNÍ EVROPA</dc:title>
  <dc:creator>BLAŽKOVÁ</dc:creator>
  <cp:lastModifiedBy>KOČOVSKÝ VÁCLAV Mgr.</cp:lastModifiedBy>
  <cp:revision>16</cp:revision>
  <dcterms:created xsi:type="dcterms:W3CDTF">2023-01-25T07:57:51Z</dcterms:created>
  <dcterms:modified xsi:type="dcterms:W3CDTF">2026-02-11T11:20:11Z</dcterms:modified>
</cp:coreProperties>
</file>