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EA6EB18-6E69-5310-3527-787F61762C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8C66EE6-5C0C-E165-3557-6EE4E01C6F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0C67AD0-2B49-F004-BF9B-B287F3413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4712-605E-4584-B3ED-74D74D1F6D4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9CB51ED-AC34-87FB-EDCD-6761B395A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0EE125A-9D33-1B0D-AFE5-8900E1F8A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DB2C-9CEA-4848-A484-AA4C6CD21D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2937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03E96EA-E7A5-AA27-28A7-B2ACD2BE0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B180449-FE23-3655-F80B-A934F7B77B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52A41F1-D4EE-ED36-B717-ED8D42F3E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4712-605E-4584-B3ED-74D74D1F6D4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912D10C-2D8C-178B-3867-AE5FFBE95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E865B2E-9E0C-C9A5-C02F-375D182B2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DB2C-9CEA-4848-A484-AA4C6CD21D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243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747F8C-B8BF-DC1A-8D8A-2D6AA43DE4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CC7AB53-A600-C8CA-664B-CD6FF3F3ED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50227D7-67C6-A3FD-E063-AAFB4BF08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4712-605E-4584-B3ED-74D74D1F6D4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FA08615-BEF4-DC6E-50DC-4DA029B90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D3E7A22-B48D-2F55-0F5D-E3A6F42F6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DB2C-9CEA-4848-A484-AA4C6CD21D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9024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E65C30-5C53-A672-19FB-9EC347795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96E4AE7-F50F-8EE8-E9C0-2082550A85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9A8ED58-9CC6-8AA4-A6AF-FF9E50EC11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87E58D7-3D28-46EA-2BAA-66B244EC6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4712-605E-4584-B3ED-74D74D1F6D4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8586012-560D-DFF6-3A6F-5EBDCB1EA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2551424-91B8-2539-9862-639F87081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DB2C-9CEA-4848-A484-AA4C6CD21D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755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23055E-FB99-7EC6-FDC7-1C8515F7F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B108D4D-1664-8F1F-D72C-2A88B04557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F0F8B8A-DC24-408A-8F9E-66D8D76B34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F740089-6489-814D-87EC-668C94F88A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C7B2186-96A1-C64C-8604-2BB9338D29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CC16CF0-E571-2BC9-42B7-099CAD828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4712-605E-4584-B3ED-74D74D1F6D4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2C296B0-3ACC-8AD4-C8FB-84B5E292D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380EE26C-8462-A716-0153-ADA0115A2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DB2C-9CEA-4848-A484-AA4C6CD21D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7848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CF9D6B-4D20-BF53-2045-5D9C94996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5F36028-5948-9616-12F4-0738A0A08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4712-605E-4584-B3ED-74D74D1F6D4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9C7A016-3F65-B13D-2A72-D8706E3B2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B12D62B-8EE0-0D95-D887-959F8E02F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DB2C-9CEA-4848-A484-AA4C6CD21D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2173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764826C-0FE2-4E99-A9EE-124FC9D41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4712-605E-4584-B3ED-74D74D1F6D4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C94E08BC-1604-C69A-F349-9AA90A289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5141BAB-F42B-1956-5E1A-FC99B90F7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DB2C-9CEA-4848-A484-AA4C6CD21D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3952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444012-E6E5-2F7D-0679-A92748F69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102A283-0654-B441-352A-94109D0124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472C87C-7354-3368-156E-C2EDBC93B4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7D5713F-D772-2C9D-6E98-1AC98541B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4712-605E-4584-B3ED-74D74D1F6D4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265905F-6DA3-F27E-7E45-368EBC446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0C5559F-E05A-657B-0D24-A0B63ACE4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DB2C-9CEA-4848-A484-AA4C6CD21D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7928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81C47F-5DC4-7C70-7958-44704F7C7C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C2BDB919-E939-D8E0-94B2-2300420B74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CB903F5-77C6-24D6-1E5F-A20C595C58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367288A-3178-5914-FBCB-B26B4EE9C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4712-605E-4584-B3ED-74D74D1F6D4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554672A-232D-5397-49A1-8387BCBC2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11229D1-D17D-AC93-ECB1-C03EF17EA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DB2C-9CEA-4848-A484-AA4C6CD21D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8585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CA4098C-50A0-42F1-C170-72B5A6639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58441E8-11A0-D9FD-B0F8-C0826B98B5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B5069BA-67E1-9FEE-C9E6-37CE657A1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4712-605E-4584-B3ED-74D74D1F6D4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2B0777E-9772-C628-8E76-DD00F562D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10E1119-987C-9341-B65C-F2000905B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DB2C-9CEA-4848-A484-AA4C6CD21D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5774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82FC887-169B-267C-7636-9AA8F7232F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1F31D53-5ACA-6794-C26A-2CFF46F7F2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FA5DD3E-4DF6-2B9D-1DDA-8A668A31E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4712-605E-4584-B3ED-74D74D1F6D4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BE12E45-7203-7F1D-2976-2179DCFBE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72CA63C-EEBB-D99D-B88A-E28DB2FD1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FDB2C-9CEA-4848-A484-AA4C6CD21D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8362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39B4E988-F9AE-D868-37B9-0DE19551E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DBEE2E6-FE87-136D-F4BB-C8659E2691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A364ED6-377D-ACF4-899F-DD2C60FBB5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6FB4712-605E-4584-B3ED-74D74D1F6D4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12FE234-2B81-3B85-9204-DC5212793D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901F359-D565-4DB0-2DA8-3F5C85D2A4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8FDB2C-9CEA-4848-A484-AA4C6CD21D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8078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B2F4451-E2B8-F256-C988-22B76B6D0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886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0BA3A7-6CDA-A18D-B9FC-A565A7AA2B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772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BDD99EB-A101-8216-80F0-12F370F53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0492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AF1F53-3F63-71E2-1AD5-3EB619F462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796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11F0FC-8B1A-321F-1302-8A2D66F164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879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070316-03AE-5117-A0D7-3A1A07B8E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2219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7F7EF0-2F65-C0C9-56CD-829D22260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361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BF4E64-9E92-C1B2-E3ED-99BE6F7C7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991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18E6A9-C25B-01D4-1149-EB6707321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6246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F0AB4F-867F-9972-F773-975BB1C3B0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61620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Širokoúhlá obrazovka</PresentationFormat>
  <Paragraphs>0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Učebna Čtrnáctucitel</dc:creator>
  <cp:lastModifiedBy>Učebna Čtrnáctucitel</cp:lastModifiedBy>
  <cp:revision>1</cp:revision>
  <dcterms:created xsi:type="dcterms:W3CDTF">2026-04-30T12:21:38Z</dcterms:created>
  <dcterms:modified xsi:type="dcterms:W3CDTF">2026-04-30T12:34:32Z</dcterms:modified>
</cp:coreProperties>
</file>