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FUNKČNÍ STYL ADMINISTRATIVNÍ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20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ADMINISTRATIVNÍ STYL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Styl úředního jednání</a:t>
            </a:r>
          </a:p>
          <a:p>
            <a:r>
              <a:rPr lang="cs-CZ" dirty="0"/>
              <a:t>Styl informativní a věcné komunikace s úřady</a:t>
            </a:r>
          </a:p>
          <a:p>
            <a:r>
              <a:rPr lang="cs-CZ" dirty="0"/>
              <a:t>Funkce:</a:t>
            </a:r>
          </a:p>
          <a:p>
            <a:pPr lvl="1"/>
            <a:r>
              <a:rPr lang="cs-CZ" dirty="0"/>
              <a:t>Řídící – směrnice, předpisy, nařízení, zákony</a:t>
            </a:r>
          </a:p>
          <a:p>
            <a:pPr lvl="1"/>
            <a:r>
              <a:rPr lang="cs-CZ" dirty="0"/>
              <a:t>Odborně sdělná – oznámení, zpráva, vyhlášky, úřední dopis</a:t>
            </a:r>
          </a:p>
          <a:p>
            <a:pPr lvl="1"/>
            <a:r>
              <a:rPr lang="cs-CZ" dirty="0"/>
              <a:t>Správní – žádost, protokol</a:t>
            </a:r>
          </a:p>
        </p:txBody>
      </p:sp>
    </p:spTree>
    <p:extLst>
      <p:ext uri="{BB962C8B-B14F-4D97-AF65-F5344CB8AC3E}">
        <p14:creationId xmlns:p14="http://schemas.microsoft.com/office/powerpoint/2010/main" val="3641505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ADMINISTRATIVNÍ STYL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Forma – převážně psaná – mluvenou např. pracovní diskuse</a:t>
            </a:r>
          </a:p>
          <a:p>
            <a:r>
              <a:rPr lang="cs-CZ" dirty="0"/>
              <a:t>Projev je vždy připravený a promyšlený</a:t>
            </a:r>
          </a:p>
          <a:p>
            <a:r>
              <a:rPr lang="cs-CZ" dirty="0"/>
              <a:t>Útvary normativní – smlouvy, závěti, rozsudky, obchodní a úřední emaily</a:t>
            </a:r>
          </a:p>
          <a:p>
            <a:r>
              <a:rPr lang="cs-CZ" dirty="0"/>
              <a:t>Struktura větná (úřední dopis) nebo heslovitá (dotazník, složenka)</a:t>
            </a:r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026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ZNAKY A POŽADAVKY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Věcná výstižnost, srozumitelnost, stručnost</a:t>
            </a:r>
          </a:p>
          <a:p>
            <a:r>
              <a:rPr lang="cs-CZ" dirty="0"/>
              <a:t>Přesnost, jednoznačnost</a:t>
            </a:r>
          </a:p>
          <a:p>
            <a:r>
              <a:rPr lang="cs-CZ" dirty="0"/>
              <a:t>Standardizace a schematizace textů – předepsané normy nebo předtištěné formuláře</a:t>
            </a:r>
          </a:p>
          <a:p>
            <a:r>
              <a:rPr lang="cs-CZ" dirty="0"/>
              <a:t>Objektivita podání</a:t>
            </a:r>
          </a:p>
          <a:p>
            <a:r>
              <a:rPr lang="cs-CZ" dirty="0"/>
              <a:t>Věcná správnost</a:t>
            </a:r>
          </a:p>
          <a:p>
            <a:r>
              <a:rPr lang="cs-CZ" dirty="0"/>
              <a:t>Grafická přehlednost</a:t>
            </a:r>
          </a:p>
        </p:txBody>
      </p:sp>
    </p:spTree>
    <p:extLst>
      <p:ext uri="{BB962C8B-B14F-4D97-AF65-F5344CB8AC3E}">
        <p14:creationId xmlns:p14="http://schemas.microsoft.com/office/powerpoint/2010/main" val="1410834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SLOHOVÝ POSTUP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Informační – vyhlášky, úřední oznámení</a:t>
            </a:r>
          </a:p>
          <a:p>
            <a:r>
              <a:rPr lang="cs-CZ" dirty="0"/>
              <a:t>Popisný – životopis</a:t>
            </a:r>
          </a:p>
          <a:p>
            <a:r>
              <a:rPr lang="cs-CZ" dirty="0"/>
              <a:t>Výkladový – zdůvodnění rozsudku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2141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JAZYK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Jazyk VŽDY SPISOVNÝ</a:t>
            </a:r>
          </a:p>
          <a:p>
            <a:r>
              <a:rPr lang="cs-CZ" dirty="0"/>
              <a:t>Zcela neutrální výrazy</a:t>
            </a:r>
          </a:p>
          <a:p>
            <a:r>
              <a:rPr lang="cs-CZ" dirty="0"/>
              <a:t>Odborné výrazy</a:t>
            </a:r>
          </a:p>
          <a:p>
            <a:r>
              <a:rPr lang="cs-CZ" dirty="0"/>
              <a:t>Zkratky a zkratková slova – např. s.r.o., a.s., IČO</a:t>
            </a:r>
          </a:p>
          <a:p>
            <a:r>
              <a:rPr lang="cs-CZ" dirty="0"/>
              <a:t>Slang a profesionalismy – např. přeposlat email</a:t>
            </a:r>
          </a:p>
        </p:txBody>
      </p:sp>
    </p:spTree>
    <p:extLst>
      <p:ext uri="{BB962C8B-B14F-4D97-AF65-F5344CB8AC3E}">
        <p14:creationId xmlns:p14="http://schemas.microsoft.com/office/powerpoint/2010/main" val="155182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JAZYK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Vyšší frekvence jmen a jmenných konstrukcí – např. odevzdat hlášení</a:t>
            </a:r>
          </a:p>
          <a:p>
            <a:r>
              <a:rPr lang="cs-CZ" dirty="0"/>
              <a:t>Vyšší výskyt slovesných přídavných jmen – odeslaný, zahájený</a:t>
            </a:r>
          </a:p>
          <a:p>
            <a:r>
              <a:rPr lang="cs-CZ" dirty="0"/>
              <a:t>Vazby je nutno, je třeba</a:t>
            </a:r>
          </a:p>
          <a:p>
            <a:r>
              <a:rPr lang="cs-CZ" dirty="0"/>
              <a:t>Pasivní slovesné tvary – bylo rozhodnuto, bude oznámeno</a:t>
            </a:r>
          </a:p>
          <a:p>
            <a:r>
              <a:rPr lang="cs-CZ" dirty="0"/>
              <a:t>Autorský plurál a vykání</a:t>
            </a:r>
          </a:p>
          <a:p>
            <a:r>
              <a:rPr lang="cs-CZ" dirty="0"/>
              <a:t>Ustálené formulace</a:t>
            </a:r>
          </a:p>
        </p:txBody>
      </p:sp>
    </p:spTree>
    <p:extLst>
      <p:ext uri="{BB962C8B-B14F-4D97-AF65-F5344CB8AC3E}">
        <p14:creationId xmlns:p14="http://schemas.microsoft.com/office/powerpoint/2010/main" val="1863373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ÚTVARY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Úřední dopisy</a:t>
            </a:r>
          </a:p>
          <a:p>
            <a:r>
              <a:rPr lang="cs-CZ" dirty="0"/>
              <a:t>Žádosti, stížnosti</a:t>
            </a:r>
          </a:p>
          <a:p>
            <a:r>
              <a:rPr lang="cs-CZ" dirty="0"/>
              <a:t>Objednávky</a:t>
            </a:r>
          </a:p>
          <a:p>
            <a:r>
              <a:rPr lang="cs-CZ" dirty="0"/>
              <a:t>Životopisy (klasický i strukturovaný)</a:t>
            </a:r>
          </a:p>
          <a:p>
            <a:r>
              <a:rPr lang="cs-CZ" dirty="0"/>
              <a:t>Složenky, tiskopisy</a:t>
            </a:r>
          </a:p>
          <a:p>
            <a:r>
              <a:rPr lang="cs-CZ" dirty="0"/>
              <a:t>Posudek, inzerát</a:t>
            </a:r>
          </a:p>
        </p:txBody>
      </p:sp>
    </p:spTree>
    <p:extLst>
      <p:ext uri="{BB962C8B-B14F-4D97-AF65-F5344CB8AC3E}">
        <p14:creationId xmlns:p14="http://schemas.microsoft.com/office/powerpoint/2010/main" val="14124885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</TotalTime>
  <Words>225</Words>
  <Application>Microsoft Office PowerPoint</Application>
  <PresentationFormat>Širokoúhlá obrazovka</PresentationFormat>
  <Paragraphs>44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FUNKČNÍ STYL ADMINISTRATIVNÍ</vt:lpstr>
      <vt:lpstr>ADMINISTRATIVNÍ STYL</vt:lpstr>
      <vt:lpstr>ADMINISTRATIVNÍ STYL</vt:lpstr>
      <vt:lpstr>ZNAKY A POŽADAVKY</vt:lpstr>
      <vt:lpstr>SLOHOVÝ POSTUP</vt:lpstr>
      <vt:lpstr>JAZYK</vt:lpstr>
      <vt:lpstr>JAZYK</vt:lpstr>
      <vt:lpstr>ÚTVARY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FUNKČNÍ STYL ADMINISTRATIVNÍ</dc:title>
  <dc:creator>Hana Blažková</dc:creator>
  <cp:lastModifiedBy>Hana Blažková</cp:lastModifiedBy>
  <cp:revision>3</cp:revision>
  <dcterms:created xsi:type="dcterms:W3CDTF">2017-05-28T18:56:03Z</dcterms:created>
  <dcterms:modified xsi:type="dcterms:W3CDTF">2017-05-28T19:22:19Z</dcterms:modified>
</cp:coreProperties>
</file>