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63" r:id="rId4"/>
    <p:sldId id="258" r:id="rId5"/>
    <p:sldId id="259" r:id="rId6"/>
    <p:sldId id="260" r:id="rId7"/>
    <p:sldId id="261" r:id="rId8"/>
    <p:sldId id="262" r:id="rId9"/>
    <p:sldId id="265" r:id="rId10"/>
    <p:sldId id="264" r:id="rId1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7" d="100"/>
          <a:sy n="87" d="100"/>
        </p:scale>
        <p:origin x="528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6934" y="0"/>
            <a:ext cx="12231160" cy="6856214"/>
            <a:chOff x="-16934" y="0"/>
            <a:chExt cx="12231160" cy="6856214"/>
          </a:xfrm>
        </p:grpSpPr>
        <p:pic>
          <p:nvPicPr>
            <p:cNvPr id="16" name="Picture 15" descr="HD-PanelTitleR1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7" name="Picture 16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6934" y="3147609"/>
              <a:ext cx="2478024" cy="612648"/>
            </a:xfrm>
            <a:prstGeom prst="rect">
              <a:avLst/>
            </a:prstGeom>
          </p:spPr>
        </p:pic>
        <p:pic>
          <p:nvPicPr>
            <p:cNvPr id="20" name="Picture 19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9736202" y="3147609"/>
              <a:ext cx="2478024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můžete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B61BEF0D-F0BB-DE4B-95CE-6DB70DBA9567}" type="datetimeFigureOut">
              <a:rPr lang="en-US" dirty="0"/>
              <a:pPr/>
              <a:t>1/29/2025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647F38-B617-4D2F-AE0A-013F0C4D2C57}" type="datetimeFigureOut">
              <a:rPr lang="en-US" dirty="0"/>
              <a:t>1/29/2025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7799C9-84D9-46D2-A11E-BCF8A720529D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1/29/2025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FA754-D5C3-4E66-96A6-867B257F58DC}" type="datetimeFigureOut">
              <a:rPr lang="en-US" dirty="0"/>
              <a:t>1/29/2025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84065D-F351-4B03-BD91-D8A6B8D4B36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1/29/2025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1/29/2025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1/29/2025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1/29/2025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1/29/2025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atický obrázek s popis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1/29/2025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ázev a popis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1/29/2025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ce s popis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1/29/2025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Jmenov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1/29/2025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Jmenovka s citac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23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1/29/2025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ravda nebo neprav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20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1/29/2025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1/29/2025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1/29/2025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736" y="0"/>
            <a:ext cx="12229962" cy="6856214"/>
            <a:chOff x="-15736" y="0"/>
            <a:chExt cx="12229962" cy="6856214"/>
          </a:xfrm>
        </p:grpSpPr>
        <p:pic>
          <p:nvPicPr>
            <p:cNvPr id="8" name="Picture 7" descr="HD-PanelContent.png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5736" y="3153832"/>
              <a:ext cx="777240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436986" y="3153832"/>
              <a:ext cx="777240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B61BEF0D-F0BB-DE4B-95CE-6DB70DBA9567}" type="datetimeFigureOut">
              <a:rPr lang="en-US" dirty="0"/>
              <a:pPr/>
              <a:t>1/29/2025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8" r:id="rId2"/>
    <p:sldLayoutId id="2147483651" r:id="rId3"/>
    <p:sldLayoutId id="2147483669" r:id="rId4"/>
    <p:sldLayoutId id="2147483653" r:id="rId5"/>
    <p:sldLayoutId id="2147483654" r:id="rId6"/>
    <p:sldLayoutId id="2147483655" r:id="rId7"/>
    <p:sldLayoutId id="2147483656" r:id="rId8"/>
    <p:sldLayoutId id="2147483660" r:id="rId9"/>
    <p:sldLayoutId id="2147483657" r:id="rId10"/>
    <p:sldLayoutId id="2147483663" r:id="rId11"/>
    <p:sldLayoutId id="2147483664" r:id="rId12"/>
    <p:sldLayoutId id="2147483665" r:id="rId13"/>
    <p:sldLayoutId id="2147483666" r:id="rId14"/>
    <p:sldLayoutId id="2147483667" r:id="rId15"/>
    <p:sldLayoutId id="2147483658" r:id="rId16"/>
    <p:sldLayoutId id="2147483659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sk.wikipedia.org/wiki/Mao_Ce-tung#/media/S%C3%BAbor:Mao_Zedong_1959_color.jpg" TargetMode="External"/><Relationship Id="rId2" Type="http://schemas.openxmlformats.org/officeDocument/2006/relationships/hyperlink" Target="https://sk.wikipedia.org/wiki/Mao_Ce-tung#/media/S%C3%BAbor:Mao_Proclaiming_New_China.JPG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b="1" u="sng" dirty="0" smtClean="0"/>
              <a:t>ČÍNSKÁ LIDOVÁ REPUBLIKA</a:t>
            </a:r>
            <a:endParaRPr lang="cs-CZ" b="1" u="sng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7475341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u="sng" dirty="0" smtClean="0"/>
              <a:t>ČÍNSKÁ LIDOVÁ REPUBLIKA - vznik</a:t>
            </a:r>
            <a:endParaRPr lang="cs-CZ" b="1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Po 2. sv. válce vypukla občanská válka mezi Komunistickou stranou Číny (</a:t>
            </a:r>
            <a:r>
              <a:rPr lang="cs-CZ" dirty="0" err="1" smtClean="0"/>
              <a:t>Kungčchantangem</a:t>
            </a:r>
            <a:r>
              <a:rPr lang="cs-CZ" dirty="0" smtClean="0"/>
              <a:t>) a vládnoucími nacionalisty (</a:t>
            </a:r>
            <a:r>
              <a:rPr lang="cs-CZ" dirty="0" err="1" smtClean="0"/>
              <a:t>Kuomitangem</a:t>
            </a:r>
            <a:r>
              <a:rPr lang="cs-CZ" dirty="0" smtClean="0"/>
              <a:t>)</a:t>
            </a:r>
          </a:p>
          <a:p>
            <a:r>
              <a:rPr lang="cs-CZ" dirty="0" smtClean="0"/>
              <a:t>1949 – vyhráli komunisté pod vedením </a:t>
            </a:r>
            <a:r>
              <a:rPr lang="cs-CZ" dirty="0" err="1" smtClean="0"/>
              <a:t>Mao</a:t>
            </a:r>
            <a:r>
              <a:rPr lang="cs-CZ" dirty="0" smtClean="0"/>
              <a:t> </a:t>
            </a:r>
            <a:r>
              <a:rPr lang="cs-CZ" dirty="0" err="1" smtClean="0"/>
              <a:t>Ce-tunga</a:t>
            </a:r>
            <a:endParaRPr lang="cs-CZ" dirty="0" smtClean="0"/>
          </a:p>
          <a:p>
            <a:r>
              <a:rPr lang="cs-CZ" dirty="0" smtClean="0"/>
              <a:t>Příslušníci </a:t>
            </a:r>
            <a:r>
              <a:rPr lang="cs-CZ" dirty="0" err="1" smtClean="0"/>
              <a:t>Kuomitangu</a:t>
            </a:r>
            <a:r>
              <a:rPr lang="cs-CZ" dirty="0" smtClean="0"/>
              <a:t> se stáhli na ostrov Tchaj-wan</a:t>
            </a:r>
          </a:p>
          <a:p>
            <a:r>
              <a:rPr lang="cs-CZ" dirty="0" smtClean="0"/>
              <a:t>1. 10. 1949 vyhlásil </a:t>
            </a:r>
            <a:r>
              <a:rPr lang="cs-CZ" dirty="0" err="1" smtClean="0"/>
              <a:t>Mao</a:t>
            </a:r>
            <a:r>
              <a:rPr lang="cs-CZ" dirty="0" smtClean="0"/>
              <a:t> na náměstí Nebeského klidu </a:t>
            </a:r>
            <a:r>
              <a:rPr lang="cs-CZ" b="1" dirty="0" smtClean="0"/>
              <a:t>Čínskou lidovou republiku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val="355990361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/>
              <a:t>VYHLÁŠENÍ REPUBLIKY</a:t>
            </a:r>
            <a:endParaRPr lang="cs-CZ" b="1" u="sng" dirty="0"/>
          </a:p>
        </p:txBody>
      </p:sp>
      <p:pic>
        <p:nvPicPr>
          <p:cNvPr id="1026" name="Picture 2" descr="undefined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36211" y="2557463"/>
            <a:ext cx="4519578" cy="3317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2801689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/>
              <a:t>VLÁDA MAO CE-TUNGA</a:t>
            </a:r>
            <a:endParaRPr lang="cs-CZ" b="1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cs-CZ" dirty="0" smtClean="0"/>
              <a:t>pozemková reforma</a:t>
            </a:r>
          </a:p>
          <a:p>
            <a:r>
              <a:rPr lang="cs-CZ" dirty="0" smtClean="0"/>
              <a:t>Znárodnění průmyslu</a:t>
            </a:r>
          </a:p>
          <a:p>
            <a:r>
              <a:rPr lang="cs-CZ" dirty="0" smtClean="0"/>
              <a:t>Anexe Východního Turkestánu</a:t>
            </a:r>
          </a:p>
          <a:p>
            <a:r>
              <a:rPr lang="cs-CZ" smtClean="0"/>
              <a:t>Anexe </a:t>
            </a:r>
            <a:r>
              <a:rPr lang="cs-CZ" smtClean="0"/>
              <a:t>Tibetu</a:t>
            </a:r>
            <a:endParaRPr lang="cs-CZ" dirty="0" smtClean="0"/>
          </a:p>
          <a:p>
            <a:r>
              <a:rPr lang="cs-CZ" dirty="0" smtClean="0"/>
              <a:t>Zapojení do </a:t>
            </a:r>
            <a:r>
              <a:rPr lang="cs-CZ" dirty="0"/>
              <a:t>k</a:t>
            </a:r>
            <a:r>
              <a:rPr lang="cs-CZ" dirty="0" smtClean="0"/>
              <a:t>orejské války</a:t>
            </a:r>
          </a:p>
          <a:p>
            <a:r>
              <a:rPr lang="cs-CZ" b="1" dirty="0" smtClean="0"/>
              <a:t>Hnutí sto květin </a:t>
            </a:r>
            <a:r>
              <a:rPr lang="cs-CZ" dirty="0" smtClean="0"/>
              <a:t>– intelektuálové měli podat podněty pro zlepšení země</a:t>
            </a:r>
          </a:p>
          <a:p>
            <a:r>
              <a:rPr lang="cs-CZ" b="1" dirty="0" smtClean="0"/>
              <a:t>Velký skok vpřed </a:t>
            </a:r>
            <a:r>
              <a:rPr lang="cs-CZ" dirty="0" smtClean="0"/>
              <a:t>(1958  - 1960) – snaha dohnat ekonomicky Západ =&gt; hladomor =&gt; odstoupení </a:t>
            </a:r>
            <a:r>
              <a:rPr lang="cs-CZ" dirty="0" err="1" smtClean="0"/>
              <a:t>Mao</a:t>
            </a:r>
            <a:r>
              <a:rPr lang="cs-CZ" dirty="0" smtClean="0"/>
              <a:t> </a:t>
            </a:r>
            <a:r>
              <a:rPr lang="cs-CZ" dirty="0" err="1" smtClean="0"/>
              <a:t>Ce-tunga</a:t>
            </a:r>
            <a:r>
              <a:rPr lang="cs-CZ" dirty="0" smtClean="0"/>
              <a:t>, nástup </a:t>
            </a:r>
            <a:r>
              <a:rPr lang="cs-CZ" dirty="0" err="1" smtClean="0"/>
              <a:t>Liuo</a:t>
            </a:r>
            <a:r>
              <a:rPr lang="cs-CZ" dirty="0" smtClean="0"/>
              <a:t> </a:t>
            </a:r>
            <a:r>
              <a:rPr lang="cs-CZ" dirty="0" err="1" smtClean="0"/>
              <a:t>Šao-čchi</a:t>
            </a:r>
            <a:endParaRPr lang="cs-CZ" dirty="0" smtClean="0"/>
          </a:p>
          <a:p>
            <a:r>
              <a:rPr lang="cs-CZ" dirty="0" smtClean="0"/>
              <a:t>1964 – úspěšně provedená jaderná zkouška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10055826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/>
              <a:t>VELKÁ KULTURNÍ REVOLUCE</a:t>
            </a:r>
            <a:endParaRPr lang="cs-CZ" b="1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cs-CZ" dirty="0" err="1" smtClean="0"/>
              <a:t>Mao</a:t>
            </a:r>
            <a:r>
              <a:rPr lang="cs-CZ" dirty="0" smtClean="0"/>
              <a:t> oblíbený mezi rolníky díky pozemkové reformě – likvidace původních majitelů (kulaků)</a:t>
            </a:r>
          </a:p>
          <a:p>
            <a:r>
              <a:rPr lang="cs-CZ" dirty="0" smtClean="0"/>
              <a:t>= masová revoluce a odstranění kapitalismu uvnitř strany</a:t>
            </a:r>
          </a:p>
          <a:p>
            <a:r>
              <a:rPr lang="cs-CZ" dirty="0" smtClean="0"/>
              <a:t>=&gt; snaha zbavit se nepřátel ve straně a posílit postavení</a:t>
            </a:r>
          </a:p>
          <a:p>
            <a:r>
              <a:rPr lang="cs-CZ" dirty="0" smtClean="0"/>
              <a:t>Kampaň proti čtyřem prožitkům – starému myšlení, kultuře, obyčejům a návykům</a:t>
            </a:r>
          </a:p>
          <a:p>
            <a:r>
              <a:rPr lang="cs-CZ" b="1" dirty="0" smtClean="0"/>
              <a:t>Červená garda </a:t>
            </a:r>
            <a:r>
              <a:rPr lang="cs-CZ" dirty="0" smtClean="0"/>
              <a:t>– militantní skupiny čínských studentů a žáků, kteří násilím vynucovaly </a:t>
            </a:r>
            <a:r>
              <a:rPr lang="cs-CZ" dirty="0" err="1" smtClean="0"/>
              <a:t>Maovy</a:t>
            </a:r>
            <a:r>
              <a:rPr lang="cs-CZ" dirty="0" smtClean="0"/>
              <a:t> myšlenky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7227107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/>
              <a:t>PO SMRTI MAO CE-TUNGA</a:t>
            </a:r>
            <a:endParaRPr lang="cs-CZ" b="1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Do čela země se dostalo proreformní křídlo KS v čele </a:t>
            </a:r>
            <a:r>
              <a:rPr lang="cs-CZ" b="1" dirty="0" err="1" smtClean="0"/>
              <a:t>Teng</a:t>
            </a:r>
            <a:r>
              <a:rPr lang="cs-CZ" b="1" dirty="0" smtClean="0"/>
              <a:t> </a:t>
            </a:r>
            <a:r>
              <a:rPr lang="cs-CZ" b="1" dirty="0" err="1" smtClean="0"/>
              <a:t>Siao</a:t>
            </a:r>
            <a:r>
              <a:rPr lang="cs-CZ" b="1" dirty="0" smtClean="0"/>
              <a:t> –</a:t>
            </a:r>
            <a:r>
              <a:rPr lang="cs-CZ" b="1" dirty="0" err="1" smtClean="0"/>
              <a:t>pchingem</a:t>
            </a:r>
            <a:endParaRPr lang="cs-CZ" b="1" dirty="0" smtClean="0"/>
          </a:p>
          <a:p>
            <a:r>
              <a:rPr lang="cs-CZ" dirty="0" smtClean="0"/>
              <a:t>=&gt; zlepšení vztahů se Západem -1971 příjezd Henryho </a:t>
            </a:r>
            <a:r>
              <a:rPr lang="cs-CZ" dirty="0" err="1" smtClean="0"/>
              <a:t>Kissingera</a:t>
            </a:r>
            <a:endParaRPr lang="cs-CZ" dirty="0" smtClean="0"/>
          </a:p>
          <a:p>
            <a:r>
              <a:rPr lang="cs-CZ" dirty="0" smtClean="0"/>
              <a:t>Nové ekonomické reformy:</a:t>
            </a:r>
          </a:p>
          <a:p>
            <a:pPr lvl="1"/>
            <a:r>
              <a:rPr lang="cs-CZ" dirty="0" smtClean="0"/>
              <a:t>Politika jednoho dítěte</a:t>
            </a:r>
          </a:p>
          <a:p>
            <a:pPr lvl="1"/>
            <a:r>
              <a:rPr lang="cs-CZ" dirty="0" smtClean="0"/>
              <a:t>Zřízení speciálních zón pro americké podnikatele</a:t>
            </a:r>
          </a:p>
          <a:p>
            <a:pPr lvl="1"/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val="310443814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/>
              <a:t>OD ROKU 1989</a:t>
            </a:r>
            <a:endParaRPr lang="cs-CZ" b="1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1989 – povstání studentů na náměstí Nebeského klidu – brutálně potlačeno</a:t>
            </a:r>
          </a:p>
          <a:p>
            <a:r>
              <a:rPr lang="cs-CZ" dirty="0" smtClean="0"/>
              <a:t>1997 – připojen Hongkong</a:t>
            </a:r>
          </a:p>
          <a:p>
            <a:r>
              <a:rPr lang="cs-CZ" dirty="0" smtClean="0"/>
              <a:t>1999 – připojeno Macao</a:t>
            </a:r>
          </a:p>
          <a:p>
            <a:r>
              <a:rPr lang="cs-CZ" dirty="0" smtClean="0"/>
              <a:t>2003 – </a:t>
            </a:r>
            <a:r>
              <a:rPr lang="cs-CZ" b="1" dirty="0" smtClean="0"/>
              <a:t>vláda </a:t>
            </a:r>
            <a:r>
              <a:rPr lang="cs-CZ" b="1" dirty="0" err="1" smtClean="0"/>
              <a:t>Chu</a:t>
            </a:r>
            <a:r>
              <a:rPr lang="cs-CZ" b="1" dirty="0" smtClean="0"/>
              <a:t> </a:t>
            </a:r>
            <a:r>
              <a:rPr lang="cs-CZ" b="1" dirty="0" err="1" smtClean="0"/>
              <a:t>Ťin-tchaa</a:t>
            </a:r>
            <a:r>
              <a:rPr lang="cs-CZ" b="1" dirty="0" smtClean="0"/>
              <a:t> </a:t>
            </a:r>
            <a:r>
              <a:rPr lang="cs-CZ" dirty="0" smtClean="0"/>
              <a:t>– fúze socialismu a demokracie, podpora buddhismu a taoismu, pronásledování příslušníků jiných náboženství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53971998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/>
              <a:t>MAO CE-TUNG</a:t>
            </a:r>
            <a:endParaRPr lang="cs-CZ" b="1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1893 – 1976</a:t>
            </a:r>
          </a:p>
          <a:p>
            <a:r>
              <a:rPr lang="cs-CZ" dirty="0" smtClean="0"/>
              <a:t>Velký kormidelník</a:t>
            </a:r>
          </a:p>
          <a:p>
            <a:r>
              <a:rPr lang="cs-CZ" dirty="0" smtClean="0"/>
              <a:t>Vystudoval učitelství, pracoval jako učitel a novinář</a:t>
            </a:r>
          </a:p>
          <a:p>
            <a:r>
              <a:rPr lang="cs-CZ" dirty="0" smtClean="0"/>
              <a:t>Vytvořil si kult osobnosti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9203324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/>
              <a:t>MAO CE-TUNG</a:t>
            </a:r>
            <a:endParaRPr lang="cs-CZ" b="1" u="sng" dirty="0"/>
          </a:p>
        </p:txBody>
      </p:sp>
      <p:pic>
        <p:nvPicPr>
          <p:cNvPr id="2050" name="Picture 2" descr="Mao v roce 1959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49637" y="2557463"/>
            <a:ext cx="2492726" cy="3317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0540794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1) </a:t>
            </a:r>
            <a:r>
              <a:rPr lang="cs-CZ" dirty="0">
                <a:hlinkClick r:id="rId2"/>
              </a:rPr>
              <a:t>https://sk.wikipedia.org/wiki/Mao_Ce-tung#/</a:t>
            </a:r>
            <a:r>
              <a:rPr lang="cs-CZ" dirty="0" smtClean="0">
                <a:hlinkClick r:id="rId2"/>
              </a:rPr>
              <a:t>media/S%C3%BAbor:Mao_Proclaiming_New_China.JPG</a:t>
            </a:r>
            <a:endParaRPr lang="cs-CZ" dirty="0" smtClean="0"/>
          </a:p>
          <a:p>
            <a:r>
              <a:rPr lang="cs-CZ" dirty="0"/>
              <a:t>2) </a:t>
            </a:r>
            <a:r>
              <a:rPr lang="cs-CZ" dirty="0">
                <a:hlinkClick r:id="rId3"/>
              </a:rPr>
              <a:t>https://sk.wikipedia.org/wiki/Mao_Ce-tung#/</a:t>
            </a:r>
            <a:r>
              <a:rPr lang="cs-CZ" dirty="0" smtClean="0">
                <a:hlinkClick r:id="rId3"/>
              </a:rPr>
              <a:t>media/S%C3%BAbor:Mao_Zedong_1959_color.jpg</a:t>
            </a:r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481041003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ganika">
  <a:themeElements>
    <a:clrScheme name="Organic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83992A"/>
      </a:accent1>
      <a:accent2>
        <a:srgbClr val="3C9770"/>
      </a:accent2>
      <a:accent3>
        <a:srgbClr val="44709D"/>
      </a:accent3>
      <a:accent4>
        <a:srgbClr val="A23C33"/>
      </a:accent4>
      <a:accent5>
        <a:srgbClr val="D97828"/>
      </a:accent5>
      <a:accent6>
        <a:srgbClr val="DEB340"/>
      </a:accent6>
      <a:hlink>
        <a:srgbClr val="A8BF4D"/>
      </a:hlink>
      <a:folHlink>
        <a:srgbClr val="B4CA80"/>
      </a:folHlink>
    </a:clrScheme>
    <a:fontScheme name="Organic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ganic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7DAC20F1-423D-49E2-BD0B-50532748BAD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54</TotalTime>
  <Words>299</Words>
  <Application>Microsoft Office PowerPoint</Application>
  <PresentationFormat>Širokoúhlá obrazovka</PresentationFormat>
  <Paragraphs>42</Paragraphs>
  <Slides>10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2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3" baseType="lpstr">
      <vt:lpstr>Arial</vt:lpstr>
      <vt:lpstr>Garamond</vt:lpstr>
      <vt:lpstr>Organika</vt:lpstr>
      <vt:lpstr>ČÍNSKÁ LIDOVÁ REPUBLIKA</vt:lpstr>
      <vt:lpstr>ČÍNSKÁ LIDOVÁ REPUBLIKA - vznik</vt:lpstr>
      <vt:lpstr>VYHLÁŠENÍ REPUBLIKY</vt:lpstr>
      <vt:lpstr>VLÁDA MAO CE-TUNGA</vt:lpstr>
      <vt:lpstr>VELKÁ KULTURNÍ REVOLUCE</vt:lpstr>
      <vt:lpstr>PO SMRTI MAO CE-TUNGA</vt:lpstr>
      <vt:lpstr>OD ROKU 1989</vt:lpstr>
      <vt:lpstr>MAO CE-TUNG</vt:lpstr>
      <vt:lpstr>MAO CE-TUNG</vt:lpstr>
      <vt:lpstr>ZDROJE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ČÍNSKÁ LIDOVÁ REPUBLIKA</dc:title>
  <dc:creator>BLAŽKOVÁ</dc:creator>
  <cp:lastModifiedBy>BLAŽKOVÁ</cp:lastModifiedBy>
  <cp:revision>7</cp:revision>
  <dcterms:created xsi:type="dcterms:W3CDTF">2025-01-28T10:27:55Z</dcterms:created>
  <dcterms:modified xsi:type="dcterms:W3CDTF">2025-01-29T08:03:40Z</dcterms:modified>
</cp:coreProperties>
</file>