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62" r:id="rId7"/>
    <p:sldId id="263" r:id="rId8"/>
    <p:sldId id="259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9571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212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215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0203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0083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8008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122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9858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9174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0084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25866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70844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5526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6969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02988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97879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485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53CF571-8C66-4019-B593-45E580D009A8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722683E-A89D-4357-9DF0-9B641321FF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9276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39C822-3E2F-DC9A-D607-566A07D8084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400" b="1" u="sng" dirty="0"/>
              <a:t>SVĚT PŘED DRUHOU SVĚTOVOU VÁLKOU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FE13035-9FFE-EB7A-1842-2D304046EE5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529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4AC57F-0B4D-5A36-00CA-1BBCF445F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PŘÍČINY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ED4A43C-2249-D36E-435B-A614D17110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Nespokojenost s výsledky první světové války</a:t>
            </a:r>
          </a:p>
          <a:p>
            <a:r>
              <a:rPr lang="cs-CZ" u="sng" dirty="0"/>
              <a:t>Versaillská smlouva:</a:t>
            </a:r>
          </a:p>
          <a:p>
            <a:pPr lvl="1"/>
            <a:r>
              <a:rPr lang="cs-CZ" dirty="0"/>
              <a:t>Německé císařství se změnilo na Výmarskou republiku+ část území muselo předat Francii a Polsku</a:t>
            </a:r>
          </a:p>
          <a:p>
            <a:pPr lvl="1"/>
            <a:r>
              <a:rPr lang="cs-CZ" dirty="0"/>
              <a:t>Zákaz zbrojení</a:t>
            </a:r>
          </a:p>
          <a:p>
            <a:pPr lvl="1"/>
            <a:r>
              <a:rPr lang="cs-CZ" dirty="0"/>
              <a:t>Vysoké válečné reparace</a:t>
            </a:r>
          </a:p>
          <a:p>
            <a:pPr lvl="1"/>
            <a:r>
              <a:rPr lang="cs-CZ" dirty="0"/>
              <a:t>Velmi omezená armáda</a:t>
            </a:r>
          </a:p>
          <a:p>
            <a:pPr lvl="1"/>
            <a:r>
              <a:rPr lang="cs-CZ" dirty="0"/>
              <a:t>Itálie získala Jižní Tyrolsko</a:t>
            </a:r>
          </a:p>
          <a:p>
            <a:pPr lvl="1"/>
            <a:r>
              <a:rPr lang="cs-CZ" dirty="0"/>
              <a:t>Japonsko přišlo i vliv v Číně</a:t>
            </a:r>
          </a:p>
          <a:p>
            <a:pPr lvl="1"/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1283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E2FFF9-4AC6-CF59-4709-A9442F007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EVROPA PO 1. SVĚTOVÉ VÁLCE</a:t>
            </a:r>
          </a:p>
        </p:txBody>
      </p:sp>
      <p:pic>
        <p:nvPicPr>
          <p:cNvPr id="1026" name="Picture 2" descr="dějepis.com">
            <a:extLst>
              <a:ext uri="{FF2B5EF4-FFF2-40B4-BE49-F238E27FC236}">
                <a16:creationId xmlns:a16="http://schemas.microsoft.com/office/drawing/2014/main" id="{10D44777-CAAE-0EF2-73C6-1BAB8E0616A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858" y="2557463"/>
            <a:ext cx="490628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8914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EE7E72-E346-9554-4CB8-99F8BFA8A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PŘÍČINY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56484F5-43E9-3508-B4A6-68B29EC1E1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1920 – vznik Společnosti národů</a:t>
            </a:r>
          </a:p>
          <a:p>
            <a:r>
              <a:rPr lang="cs-CZ" dirty="0"/>
              <a:t>1922 – Mussolini u moci</a:t>
            </a:r>
          </a:p>
          <a:p>
            <a:r>
              <a:rPr lang="cs-CZ" dirty="0"/>
              <a:t>1924 – Stalin u moci</a:t>
            </a:r>
          </a:p>
          <a:p>
            <a:r>
              <a:rPr lang="cs-CZ" dirty="0"/>
              <a:t>1928 – </a:t>
            </a:r>
            <a:r>
              <a:rPr lang="cs-CZ" dirty="0" err="1"/>
              <a:t>Briandův</a:t>
            </a:r>
            <a:r>
              <a:rPr lang="cs-CZ" dirty="0"/>
              <a:t> – </a:t>
            </a:r>
            <a:r>
              <a:rPr lang="cs-CZ" dirty="0" err="1"/>
              <a:t>Kelloggův</a:t>
            </a:r>
            <a:r>
              <a:rPr lang="cs-CZ" dirty="0"/>
              <a:t> pakt – zákaz vedení útočné války</a:t>
            </a:r>
          </a:p>
          <a:p>
            <a:r>
              <a:rPr lang="cs-CZ" dirty="0"/>
              <a:t>1929 – hospodářská krize</a:t>
            </a:r>
          </a:p>
          <a:p>
            <a:r>
              <a:rPr lang="cs-CZ" dirty="0"/>
              <a:t>Izolacismus USA</a:t>
            </a:r>
          </a:p>
          <a:p>
            <a:r>
              <a:rPr lang="cs-CZ" dirty="0"/>
              <a:t>1931 – Mandžusko obsazeno Japonskem</a:t>
            </a:r>
          </a:p>
          <a:p>
            <a:r>
              <a:rPr lang="cs-CZ" dirty="0"/>
              <a:t>1933 – Hitler se dostává k moci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7175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1EDBF7-C372-F3AE-4E0A-AB3DD9D24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STALIN</a:t>
            </a:r>
          </a:p>
        </p:txBody>
      </p:sp>
      <p:pic>
        <p:nvPicPr>
          <p:cNvPr id="2050" name="Picture 2" descr="Josif Vissarionovič Stalin – Wikipedie">
            <a:extLst>
              <a:ext uri="{FF2B5EF4-FFF2-40B4-BE49-F238E27FC236}">
                <a16:creationId xmlns:a16="http://schemas.microsoft.com/office/drawing/2014/main" id="{06FD969B-E0CF-3911-005E-B5304F28E6D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0749" y="2557463"/>
            <a:ext cx="249050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2552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165D-0E9A-285D-3A7C-85602AB41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MUSSOLINI</a:t>
            </a:r>
          </a:p>
        </p:txBody>
      </p:sp>
      <p:pic>
        <p:nvPicPr>
          <p:cNvPr id="3074" name="Picture 2" descr="Benito Mussolini byl postrach už v dětství, prováděl strašné věci. Jaká  byla jeho cesta k diktátorovi? | ČtiDoma.cz">
            <a:extLst>
              <a:ext uri="{FF2B5EF4-FFF2-40B4-BE49-F238E27FC236}">
                <a16:creationId xmlns:a16="http://schemas.microsoft.com/office/drawing/2014/main" id="{11D5C1DB-7F05-0800-D307-BF15FD10186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0" y="2644775"/>
            <a:ext cx="66675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95152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AE92EFD-F268-91FB-CD4C-8DD9AB731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HITLER</a:t>
            </a:r>
          </a:p>
        </p:txBody>
      </p:sp>
      <p:pic>
        <p:nvPicPr>
          <p:cNvPr id="4098" name="Picture 2" descr="Hitler měl semitské i africké kořeny, ukázaly testy DNA - Novinky">
            <a:extLst>
              <a:ext uri="{FF2B5EF4-FFF2-40B4-BE49-F238E27FC236}">
                <a16:creationId xmlns:a16="http://schemas.microsoft.com/office/drawing/2014/main" id="{6AFE340A-C67B-0991-36E8-965D0998D59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487" y="2557463"/>
            <a:ext cx="4645025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40298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5202217-9888-2470-336F-3387E9A66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TŘICÁTÁ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A4CD4DC-F142-3FF9-ED20-AF56B6AB76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1935 – obnovení branné povinnosti v Německu</a:t>
            </a:r>
          </a:p>
          <a:p>
            <a:r>
              <a:rPr lang="cs-CZ" dirty="0"/>
              <a:t>1935 – Itálie zabrala Habeš</a:t>
            </a:r>
          </a:p>
          <a:p>
            <a:r>
              <a:rPr lang="cs-CZ" dirty="0"/>
              <a:t>1936 – remilitarizace Porýní</a:t>
            </a:r>
          </a:p>
          <a:p>
            <a:r>
              <a:rPr lang="cs-CZ" dirty="0"/>
              <a:t>1936 – občanská válka ve Španělsku</a:t>
            </a:r>
          </a:p>
          <a:p>
            <a:r>
              <a:rPr lang="cs-CZ" dirty="0"/>
              <a:t>1936 – vytvoření osy Berlín – Řím – Tokio</a:t>
            </a:r>
          </a:p>
          <a:p>
            <a:r>
              <a:rPr lang="cs-CZ" dirty="0"/>
              <a:t>1938 – anšlus Rakouska</a:t>
            </a:r>
          </a:p>
          <a:p>
            <a:r>
              <a:rPr lang="cs-CZ" dirty="0"/>
              <a:t>29. září 1938 – Mnichovská dohoda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4020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3603A8-33B6-49BB-0CB7-E8C1FA416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ANŠLUS RAKOUSKA</a:t>
            </a:r>
          </a:p>
        </p:txBody>
      </p:sp>
      <p:pic>
        <p:nvPicPr>
          <p:cNvPr id="5122" name="Picture 2" descr="Anšlus – Wikipedie">
            <a:extLst>
              <a:ext uri="{FF2B5EF4-FFF2-40B4-BE49-F238E27FC236}">
                <a16:creationId xmlns:a16="http://schemas.microsoft.com/office/drawing/2014/main" id="{B16F992C-949E-13E5-A97B-2D86E01B96F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2391" y="2557463"/>
            <a:ext cx="4227218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2706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</TotalTime>
  <Words>150</Words>
  <Application>Microsoft Office PowerPoint</Application>
  <PresentationFormat>Širokoúhlá obrazovka</PresentationFormat>
  <Paragraphs>34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Garamond</vt:lpstr>
      <vt:lpstr>Organika</vt:lpstr>
      <vt:lpstr>SVĚT PŘED DRUHOU SVĚTOVOU VÁLKOU</vt:lpstr>
      <vt:lpstr>PŘÍČINY VÁLKY</vt:lpstr>
      <vt:lpstr>EVROPA PO 1. SVĚTOVÉ VÁLCE</vt:lpstr>
      <vt:lpstr>PŘÍČINY VÁLKY</vt:lpstr>
      <vt:lpstr>STALIN</vt:lpstr>
      <vt:lpstr>MUSSOLINI</vt:lpstr>
      <vt:lpstr>HITLER</vt:lpstr>
      <vt:lpstr>TŘICÁTÁ LÉTA</vt:lpstr>
      <vt:lpstr>ANŠLUS RAKOUSKA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SVĚT PŘED DRUHOU SVĚTOVOU VÁLKOU</dc:title>
  <dc:creator>Pc</dc:creator>
  <cp:lastModifiedBy>BLAŽKOVÁ</cp:lastModifiedBy>
  <cp:revision>1</cp:revision>
  <dcterms:created xsi:type="dcterms:W3CDTF">2022-09-19T20:24:05Z</dcterms:created>
  <dcterms:modified xsi:type="dcterms:W3CDTF">2022-09-20T05:21:31Z</dcterms:modified>
</cp:coreProperties>
</file>