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10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942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697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0944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515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501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978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7619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933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0498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839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068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78601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25942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94594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25453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47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4845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0C6679D9-2CFF-4D1C-A725-F3E01F638FFB}" type="datetimeFigureOut">
              <a:rPr lang="cs-CZ" smtClean="0"/>
              <a:t>04.03.2019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9319452-92A5-4F3C-ADC2-1ECA1C53FF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6774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ČESKÁ MEZIVÁLEČNÁ LITERATURA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2346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1.LEGIONÁŘSKÁ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Čeští vojáci, kteří byli v čs. Legiích za první světové války</a:t>
            </a:r>
          </a:p>
          <a:p>
            <a:r>
              <a:rPr lang="cs-CZ" dirty="0" smtClean="0"/>
              <a:t>Mapují otřesní zážitky z fronty</a:t>
            </a:r>
          </a:p>
          <a:p>
            <a:r>
              <a:rPr lang="cs-CZ" b="1" dirty="0" smtClean="0"/>
              <a:t>Jaromír John</a:t>
            </a:r>
          </a:p>
          <a:p>
            <a:r>
              <a:rPr lang="cs-CZ" b="1" dirty="0" smtClean="0"/>
              <a:t>František Langer</a:t>
            </a:r>
          </a:p>
          <a:p>
            <a:r>
              <a:rPr lang="cs-CZ" b="1" dirty="0" smtClean="0"/>
              <a:t>Rudolf Medek</a:t>
            </a:r>
          </a:p>
          <a:p>
            <a:r>
              <a:rPr lang="cs-CZ" b="1" dirty="0" smtClean="0"/>
              <a:t>Josef Kopta</a:t>
            </a:r>
          </a:p>
          <a:p>
            <a:r>
              <a:rPr lang="cs-CZ" b="1" dirty="0" smtClean="0"/>
              <a:t>Jaroslav Hašek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263635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2. EXPRESIONISMUS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Životní pocit rozkladu hodnot, úzkosti, absurdity světa</a:t>
            </a:r>
          </a:p>
          <a:p>
            <a:r>
              <a:rPr lang="cs-CZ" dirty="0" smtClean="0"/>
              <a:t>Válka tento pocit zvýraznila=&gt;únik od reality ke snu</a:t>
            </a:r>
          </a:p>
          <a:p>
            <a:r>
              <a:rPr lang="cs-CZ" b="1" dirty="0" smtClean="0"/>
              <a:t>Ladislav Klíma </a:t>
            </a:r>
            <a:r>
              <a:rPr lang="cs-CZ" dirty="0" smtClean="0"/>
              <a:t>– </a:t>
            </a:r>
            <a:r>
              <a:rPr lang="cs-CZ" i="1" dirty="0" smtClean="0"/>
              <a:t>Utrpení knížete </a:t>
            </a:r>
            <a:r>
              <a:rPr lang="cs-CZ" i="1" dirty="0" err="1" smtClean="0"/>
              <a:t>Sternenhocha</a:t>
            </a:r>
            <a:endParaRPr lang="cs-CZ" i="1" dirty="0" smtClean="0"/>
          </a:p>
          <a:p>
            <a:r>
              <a:rPr lang="cs-CZ" b="1" dirty="0" smtClean="0"/>
              <a:t>Richard </a:t>
            </a:r>
            <a:r>
              <a:rPr lang="cs-CZ" b="1" dirty="0" err="1" smtClean="0"/>
              <a:t>Weiner</a:t>
            </a:r>
            <a:r>
              <a:rPr lang="cs-CZ" b="1" dirty="0" smtClean="0"/>
              <a:t> </a:t>
            </a:r>
            <a:r>
              <a:rPr lang="cs-CZ" dirty="0" smtClean="0"/>
              <a:t>- </a:t>
            </a:r>
            <a:r>
              <a:rPr lang="cs-CZ" i="1" dirty="0" smtClean="0"/>
              <a:t>Škleb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783000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3. DEMOKRATICKÝ PROUD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Autoři kolem Lidových novin</a:t>
            </a:r>
          </a:p>
          <a:p>
            <a:r>
              <a:rPr lang="cs-CZ" b="1" dirty="0" smtClean="0"/>
              <a:t>Karel Čapek</a:t>
            </a:r>
          </a:p>
          <a:p>
            <a:r>
              <a:rPr lang="cs-CZ" b="1" dirty="0" smtClean="0"/>
              <a:t>Josef Čapek</a:t>
            </a:r>
          </a:p>
          <a:p>
            <a:r>
              <a:rPr lang="cs-CZ" b="1" dirty="0" smtClean="0"/>
              <a:t>Karel Poláček</a:t>
            </a:r>
          </a:p>
          <a:p>
            <a:r>
              <a:rPr lang="cs-CZ" b="1" dirty="0" smtClean="0"/>
              <a:t>Eduard Bass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11165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4. IMAGINATIVNÍ PROUD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Avantgardní próza</a:t>
            </a:r>
          </a:p>
          <a:p>
            <a:r>
              <a:rPr lang="cs-CZ" dirty="0" smtClean="0"/>
              <a:t>Obraznost, lyrizace, metoda asociace představ</a:t>
            </a:r>
          </a:p>
          <a:p>
            <a:r>
              <a:rPr lang="cs-CZ" b="1" dirty="0" smtClean="0"/>
              <a:t>Vladislav Vančura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972639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5. KATOLICKÝ PROUD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Próza duchovní a křesťanské orientace</a:t>
            </a:r>
          </a:p>
          <a:p>
            <a:r>
              <a:rPr lang="cs-CZ" b="1" dirty="0" smtClean="0"/>
              <a:t>Jakub </a:t>
            </a:r>
            <a:r>
              <a:rPr lang="cs-CZ" b="1" dirty="0"/>
              <a:t>D</a:t>
            </a:r>
            <a:r>
              <a:rPr lang="cs-CZ" b="1" dirty="0" smtClean="0"/>
              <a:t>eml </a:t>
            </a:r>
            <a:r>
              <a:rPr lang="cs-CZ" dirty="0" smtClean="0"/>
              <a:t>– </a:t>
            </a:r>
            <a:r>
              <a:rPr lang="cs-CZ" i="1" dirty="0" smtClean="0"/>
              <a:t>Šlépěje</a:t>
            </a:r>
          </a:p>
          <a:p>
            <a:r>
              <a:rPr lang="cs-CZ" b="1" dirty="0" smtClean="0"/>
              <a:t>Jaroslav </a:t>
            </a:r>
            <a:r>
              <a:rPr lang="cs-CZ" b="1" dirty="0" err="1" smtClean="0"/>
              <a:t>Durych</a:t>
            </a:r>
            <a:r>
              <a:rPr lang="cs-CZ" b="1" dirty="0" smtClean="0"/>
              <a:t> </a:t>
            </a:r>
            <a:r>
              <a:rPr lang="cs-CZ" dirty="0" smtClean="0"/>
              <a:t>– </a:t>
            </a:r>
            <a:r>
              <a:rPr lang="cs-CZ" i="1" dirty="0" smtClean="0"/>
              <a:t>Rekviem, Bloudění (tzv. Větší a Menší valdštejnská trilogie)</a:t>
            </a:r>
          </a:p>
          <a:p>
            <a:r>
              <a:rPr lang="cs-CZ" b="1" dirty="0" smtClean="0"/>
              <a:t>Jan Čep </a:t>
            </a:r>
            <a:r>
              <a:rPr lang="cs-CZ" dirty="0" smtClean="0"/>
              <a:t>– </a:t>
            </a:r>
            <a:r>
              <a:rPr lang="cs-CZ" i="1" dirty="0" smtClean="0"/>
              <a:t>Zeměžluč; Letnice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1886066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6. </a:t>
            </a:r>
            <a:r>
              <a:rPr lang="cs-CZ" b="1" dirty="0" smtClean="0"/>
              <a:t>RURALISTÉ A TRADIČNÍ VENKOVSKÁ PRÓZA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Dominantní vztah k půdě</a:t>
            </a:r>
          </a:p>
          <a:p>
            <a:r>
              <a:rPr lang="cs-CZ" dirty="0" err="1" smtClean="0"/>
              <a:t>Ruralis</a:t>
            </a:r>
            <a:r>
              <a:rPr lang="cs-CZ" dirty="0" smtClean="0"/>
              <a:t>=venkovský</a:t>
            </a:r>
          </a:p>
          <a:p>
            <a:r>
              <a:rPr lang="cs-CZ" dirty="0" smtClean="0"/>
              <a:t>Symbolizuje zakotvenost, venkovský život je spolehlivou zárukou mravnosti a čistoty x zhoubný vliv města a technické civilizace</a:t>
            </a:r>
          </a:p>
          <a:p>
            <a:r>
              <a:rPr lang="cs-CZ" dirty="0" smtClean="0"/>
              <a:t>Obraz těžkého údělu venkovanů bez idyličnosti</a:t>
            </a:r>
          </a:p>
          <a:p>
            <a:r>
              <a:rPr lang="cs-CZ" dirty="0" err="1" smtClean="0"/>
              <a:t>Mýtizace</a:t>
            </a:r>
            <a:r>
              <a:rPr lang="cs-CZ" dirty="0" smtClean="0"/>
              <a:t> selství; význam tradice, rodiny, vazby s přírodou a křesťanstvím</a:t>
            </a:r>
          </a:p>
          <a:p>
            <a:r>
              <a:rPr lang="cs-CZ" b="1" dirty="0" smtClean="0"/>
              <a:t>Josef Knap</a:t>
            </a:r>
            <a:r>
              <a:rPr lang="cs-CZ" dirty="0" smtClean="0"/>
              <a:t> – </a:t>
            </a:r>
            <a:r>
              <a:rPr lang="cs-CZ" i="1" dirty="0" smtClean="0"/>
              <a:t>Réva na zdi</a:t>
            </a:r>
          </a:p>
          <a:p>
            <a:r>
              <a:rPr lang="cs-CZ" b="1" dirty="0" smtClean="0"/>
              <a:t>František </a:t>
            </a:r>
            <a:r>
              <a:rPr lang="cs-CZ" b="1" dirty="0" err="1" smtClean="0"/>
              <a:t>Křelina</a:t>
            </a:r>
            <a:r>
              <a:rPr lang="cs-CZ" b="1" dirty="0" smtClean="0"/>
              <a:t> </a:t>
            </a:r>
            <a:r>
              <a:rPr lang="cs-CZ" dirty="0" smtClean="0"/>
              <a:t>– </a:t>
            </a:r>
            <a:r>
              <a:rPr lang="cs-CZ" i="1" dirty="0" smtClean="0"/>
              <a:t>Hubená léta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4270744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7. LEVICOVĚ ORIENTOVANÍ AUTOŘI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Vliv marxismus a komunismu</a:t>
            </a:r>
          </a:p>
          <a:p>
            <a:r>
              <a:rPr lang="cs-CZ" b="1" dirty="0" smtClean="0"/>
              <a:t>Ivan Olbracht</a:t>
            </a:r>
          </a:p>
          <a:p>
            <a:r>
              <a:rPr lang="cs-CZ" b="1" dirty="0" smtClean="0"/>
              <a:t>Marie Pujmanová</a:t>
            </a:r>
          </a:p>
          <a:p>
            <a:r>
              <a:rPr lang="cs-CZ" b="1" dirty="0" smtClean="0"/>
              <a:t>Marie Majerová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5727313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9094" y="228938"/>
            <a:ext cx="10515600" cy="1325563"/>
          </a:xfrm>
        </p:spPr>
        <p:txBody>
          <a:bodyPr/>
          <a:lstStyle/>
          <a:p>
            <a:r>
              <a:rPr lang="cs-CZ" b="1" dirty="0" smtClean="0"/>
              <a:t>8. PSYCHOLOGICKÁ PRÓZA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Zaměření na analýzu nitra člověka, jeho prožitky zachycené detailně (vliv Freudovy analýzy)</a:t>
            </a:r>
          </a:p>
          <a:p>
            <a:r>
              <a:rPr lang="cs-CZ" b="1" dirty="0" smtClean="0"/>
              <a:t>Jaroslav Havlíček </a:t>
            </a:r>
            <a:r>
              <a:rPr lang="cs-CZ" dirty="0" smtClean="0"/>
              <a:t>– </a:t>
            </a:r>
            <a:r>
              <a:rPr lang="cs-CZ" i="1" dirty="0" smtClean="0"/>
              <a:t>Petrolejové lampy, </a:t>
            </a:r>
            <a:r>
              <a:rPr lang="cs-CZ" i="1" dirty="0" err="1" smtClean="0"/>
              <a:t>Helimadoe</a:t>
            </a:r>
            <a:endParaRPr lang="cs-CZ" i="1" dirty="0" smtClean="0"/>
          </a:p>
          <a:p>
            <a:r>
              <a:rPr lang="cs-CZ" b="1" dirty="0" smtClean="0"/>
              <a:t>Egon </a:t>
            </a:r>
            <a:r>
              <a:rPr lang="cs-CZ" b="1" dirty="0" err="1" smtClean="0"/>
              <a:t>Hostovský</a:t>
            </a:r>
            <a:r>
              <a:rPr lang="cs-CZ" b="1" dirty="0" smtClean="0"/>
              <a:t> </a:t>
            </a:r>
            <a:r>
              <a:rPr lang="cs-CZ" dirty="0" smtClean="0"/>
              <a:t>– </a:t>
            </a:r>
            <a:r>
              <a:rPr lang="cs-CZ" i="1" dirty="0" smtClean="0"/>
              <a:t>Žhář</a:t>
            </a:r>
          </a:p>
          <a:p>
            <a:r>
              <a:rPr lang="cs-CZ" b="1" dirty="0" smtClean="0"/>
              <a:t>Jarmila Glazarová </a:t>
            </a:r>
            <a:r>
              <a:rPr lang="cs-CZ" dirty="0" smtClean="0"/>
              <a:t>– </a:t>
            </a:r>
            <a:r>
              <a:rPr lang="cs-CZ" i="1" dirty="0" smtClean="0"/>
              <a:t>Vlčí jáma, Advent</a:t>
            </a:r>
          </a:p>
          <a:p>
            <a:r>
              <a:rPr lang="cs-CZ" b="1" dirty="0" smtClean="0"/>
              <a:t>Václav Řezáč </a:t>
            </a:r>
            <a:r>
              <a:rPr lang="cs-CZ" dirty="0" smtClean="0"/>
              <a:t>– </a:t>
            </a:r>
            <a:r>
              <a:rPr lang="cs-CZ" i="1" dirty="0" smtClean="0"/>
              <a:t>Černé světlo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863274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asedací místnost Ion">
  <a:themeElements>
    <a:clrScheme name="Zasedací místnost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Zasedací místnost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asedací místnost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27</TotalTime>
  <Words>246</Words>
  <Application>Microsoft Office PowerPoint</Application>
  <PresentationFormat>Širokoúhlá obrazovka</PresentationFormat>
  <Paragraphs>48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 3</vt:lpstr>
      <vt:lpstr>Zasedací místnost Ion</vt:lpstr>
      <vt:lpstr>ČESKÁ MEZIVÁLEČNÁ LITERATURA</vt:lpstr>
      <vt:lpstr>1.LEGIONÁŘSKÁ</vt:lpstr>
      <vt:lpstr>2. EXPRESIONISMUS</vt:lpstr>
      <vt:lpstr>3. DEMOKRATICKÝ PROUD</vt:lpstr>
      <vt:lpstr>4. IMAGINATIVNÍ PROUD</vt:lpstr>
      <vt:lpstr>5. KATOLICKÝ PROUD</vt:lpstr>
      <vt:lpstr>6. RURALISTÉ A TRADIČNÍ VENKOVSKÁ PRÓZA</vt:lpstr>
      <vt:lpstr>7. LEVICOVĚ ORIENTOVANÍ AUTOŘI</vt:lpstr>
      <vt:lpstr>8. PSYCHOLOGICKÁ PRÓZA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MEZIVÁLEČNÁ LITERATURA</dc:title>
  <dc:creator>BLAŽKOVÁ</dc:creator>
  <cp:lastModifiedBy>BLAŽKOVÁ</cp:lastModifiedBy>
  <cp:revision>3</cp:revision>
  <dcterms:created xsi:type="dcterms:W3CDTF">2019-03-04T06:38:25Z</dcterms:created>
  <dcterms:modified xsi:type="dcterms:W3CDTF">2019-03-04T07:05:49Z</dcterms:modified>
</cp:coreProperties>
</file>