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C12EC80-6C12-431B-B6D3-5EE4D33A49B2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E93E933-AF30-4AF1-A947-F6CB373FFDE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12EC80-6C12-431B-B6D3-5EE4D33A49B2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93E933-AF30-4AF1-A947-F6CB373FFD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C12EC80-6C12-431B-B6D3-5EE4D33A49B2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E93E933-AF30-4AF1-A947-F6CB373FFDE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12EC80-6C12-431B-B6D3-5EE4D33A49B2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93E933-AF30-4AF1-A947-F6CB373FFD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12EC80-6C12-431B-B6D3-5EE4D33A49B2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93E933-AF30-4AF1-A947-F6CB373FFD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12EC80-6C12-431B-B6D3-5EE4D33A49B2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93E933-AF30-4AF1-A947-F6CB373FFD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C12EC80-6C12-431B-B6D3-5EE4D33A49B2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93E933-AF30-4AF1-A947-F6CB373FFD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12EC80-6C12-431B-B6D3-5EE4D33A49B2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93E933-AF30-4AF1-A947-F6CB373FFD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12EC80-6C12-431B-B6D3-5EE4D33A49B2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93E933-AF30-4AF1-A947-F6CB373FFDE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12EC80-6C12-431B-B6D3-5EE4D33A49B2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93E933-AF30-4AF1-A947-F6CB373FFD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C12EC80-6C12-431B-B6D3-5EE4D33A49B2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E93E933-AF30-4AF1-A947-F6CB373FFDE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C12EC80-6C12-431B-B6D3-5EE4D33A49B2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E93E933-AF30-4AF1-A947-F6CB373FFDE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MODERNA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Společensko-historické pozadí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Generační a názorové konflikty</a:t>
            </a:r>
          </a:p>
          <a:p>
            <a:r>
              <a:rPr lang="cs-CZ" dirty="0" smtClean="0"/>
              <a:t>Spor mezi </a:t>
            </a:r>
            <a:r>
              <a:rPr lang="cs-CZ" dirty="0" err="1" smtClean="0"/>
              <a:t>Herbenovým</a:t>
            </a:r>
            <a:r>
              <a:rPr lang="cs-CZ" dirty="0" smtClean="0"/>
              <a:t> časopisem Čas a F. X. Šaldou (jeho dílo Analýza podporuje moderní básníky)</a:t>
            </a:r>
          </a:p>
          <a:p>
            <a:r>
              <a:rPr lang="cs-CZ" dirty="0" smtClean="0"/>
              <a:t>Šalda – </a:t>
            </a:r>
            <a:r>
              <a:rPr lang="cs-CZ" dirty="0" err="1" smtClean="0"/>
              <a:t>Syntetizm</a:t>
            </a:r>
            <a:r>
              <a:rPr lang="cs-CZ" dirty="0" smtClean="0"/>
              <a:t> v novém umění (1892)</a:t>
            </a:r>
          </a:p>
          <a:p>
            <a:r>
              <a:rPr lang="cs-CZ" dirty="0" smtClean="0"/>
              <a:t>Kritika starších autorů – Vrchlický, Hálek –kritikem je především </a:t>
            </a:r>
            <a:r>
              <a:rPr lang="cs-CZ" dirty="0" err="1" smtClean="0"/>
              <a:t>Machar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Proces s Omladinou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1894 došlo k procesu s Omladinou</a:t>
            </a:r>
          </a:p>
          <a:p>
            <a:r>
              <a:rPr lang="cs-CZ" dirty="0" smtClean="0"/>
              <a:t>Omladina – radikální mládež seskupená kolem časopisů Omladina a Pokrokové listy</a:t>
            </a:r>
          </a:p>
          <a:p>
            <a:r>
              <a:rPr lang="cs-CZ" dirty="0" smtClean="0"/>
              <a:t>Odsouzeno celkem 68 osob (i S. K. Neumann)</a:t>
            </a:r>
          </a:p>
          <a:p>
            <a:r>
              <a:rPr lang="cs-CZ" dirty="0" smtClean="0"/>
              <a:t>Zrádce skupiny pan Mrva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Manifest České moderny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Otištěno v časopisu Rozhledy roku 1895</a:t>
            </a:r>
          </a:p>
          <a:p>
            <a:r>
              <a:rPr lang="cs-CZ" dirty="0" smtClean="0"/>
              <a:t>Důraz kladen na uměleckou individualitu, vnitřní pravdu jedince, řeší politické a sociální otázky</a:t>
            </a:r>
          </a:p>
          <a:p>
            <a:r>
              <a:rPr lang="cs-CZ" dirty="0" smtClean="0"/>
              <a:t>Kritika Vrchlického</a:t>
            </a:r>
          </a:p>
          <a:p>
            <a:r>
              <a:rPr lang="cs-CZ" dirty="0" smtClean="0"/>
              <a:t>Směry – symbolismus, impresionismus, naturalismus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Signatáři České moderny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Otokar Březina</a:t>
            </a:r>
          </a:p>
          <a:p>
            <a:r>
              <a:rPr lang="cs-CZ" dirty="0" smtClean="0"/>
              <a:t>Antonín Sova</a:t>
            </a:r>
          </a:p>
          <a:p>
            <a:r>
              <a:rPr lang="cs-CZ" dirty="0" smtClean="0"/>
              <a:t>Josef Svatopluk </a:t>
            </a:r>
            <a:r>
              <a:rPr lang="cs-CZ" dirty="0" err="1" smtClean="0"/>
              <a:t>Machar</a:t>
            </a:r>
            <a:endParaRPr lang="cs-CZ" dirty="0" smtClean="0"/>
          </a:p>
          <a:p>
            <a:r>
              <a:rPr lang="cs-CZ" dirty="0" smtClean="0"/>
              <a:t>Vilém </a:t>
            </a:r>
            <a:r>
              <a:rPr lang="cs-CZ" dirty="0" err="1" smtClean="0"/>
              <a:t>Mrštík</a:t>
            </a:r>
            <a:endParaRPr lang="cs-CZ" dirty="0" smtClean="0"/>
          </a:p>
          <a:p>
            <a:r>
              <a:rPr lang="cs-CZ" dirty="0" smtClean="0"/>
              <a:t>František Xaver Šalda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</TotalTime>
  <Words>132</Words>
  <Application>Microsoft Office PowerPoint</Application>
  <PresentationFormat>Předvádění na obrazovce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Bohatý</vt:lpstr>
      <vt:lpstr>ČESKÁ MODERNA</vt:lpstr>
      <vt:lpstr>Společensko-historické pozadí</vt:lpstr>
      <vt:lpstr>Proces s Omladinou</vt:lpstr>
      <vt:lpstr>Manifest České moderny</vt:lpstr>
      <vt:lpstr>Signatáři České moderny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MODERNA</dc:title>
  <dc:creator>BLAZKOVAH</dc:creator>
  <cp:lastModifiedBy>BLAZKOVAH</cp:lastModifiedBy>
  <cp:revision>2</cp:revision>
  <dcterms:created xsi:type="dcterms:W3CDTF">2017-07-03T10:30:39Z</dcterms:created>
  <dcterms:modified xsi:type="dcterms:W3CDTF">2017-07-03T10:41:22Z</dcterms:modified>
</cp:coreProperties>
</file>