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F8CAEC-97BF-F007-2716-4B4675E33E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/>
              <a:t/>
            </a:r>
            <a:br>
              <a:rPr lang="cs-CZ" sz="4000" dirty="0"/>
            </a:br>
            <a:r>
              <a:rPr lang="cs-CZ" sz="4000" b="1" u="sng" dirty="0"/>
              <a:t>VZESTUP SPOJENÝCH STÁTŮ AMERICKÝCH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CD79155-4725-1EFC-14A9-2C6972563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0062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B63B54-EEC8-0CB7-2917-6F3B92C3B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VÝVOJ SPOJENÝCH STÁTŮ AMERICKÝCH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7A0D40F-BE95-E807-560A-2301D0031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 po válce o nezávislost pouze na území od řeky Mississippi po Atlantský oceán</a:t>
            </a:r>
          </a:p>
          <a:p>
            <a:r>
              <a:rPr lang="cs-CZ" dirty="0"/>
              <a:t>Zbytek území směrem na západ – původní obyvatelé – indiáni</a:t>
            </a:r>
          </a:p>
          <a:p>
            <a:r>
              <a:rPr lang="cs-CZ" dirty="0"/>
              <a:t>Po válce s Mexikem v letech 1846 – 1848 přibyly nové státy – Texas, Nové Mexiko a Kalifornie</a:t>
            </a:r>
          </a:p>
          <a:p>
            <a:r>
              <a:rPr lang="cs-CZ" dirty="0"/>
              <a:t>Florida – zakoupena od Španělska</a:t>
            </a:r>
          </a:p>
          <a:p>
            <a:r>
              <a:rPr lang="cs-CZ" dirty="0"/>
              <a:t>Aljaška – zakoupena od Ruska</a:t>
            </a:r>
          </a:p>
          <a:p>
            <a:r>
              <a:rPr lang="cs-CZ" dirty="0"/>
              <a:t>Stanovení hranice mezi Kanadou a USA (49. rovnoběžka)</a:t>
            </a:r>
          </a:p>
        </p:txBody>
      </p:sp>
    </p:spTree>
    <p:extLst>
      <p:ext uri="{BB962C8B-B14F-4D97-AF65-F5344CB8AC3E}">
        <p14:creationId xmlns:p14="http://schemas.microsoft.com/office/powerpoint/2010/main" val="3306130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CBC611-F887-1CE4-A734-1B5198786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BOJ PROTI OTROKÁŘSTVÍ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1E1D98E-C888-8CCE-8B92-F7FA580AC0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severních státech – otrokářství zrušeno už na konci 18. století</a:t>
            </a:r>
          </a:p>
          <a:p>
            <a:r>
              <a:rPr lang="cs-CZ" dirty="0"/>
              <a:t>Z ekonomických důvodech se ale udrželo v jižních státech (ekonomika zaměřena na velké plantáže s bavlnou) – Jižní Karolína, Georgia, Alabama, Florida, Louisiana, Texas, Mississippi</a:t>
            </a:r>
          </a:p>
          <a:p>
            <a:r>
              <a:rPr lang="cs-CZ" dirty="0"/>
              <a:t>=&gt; spory mezi severními a jižními státy=&gt;</a:t>
            </a:r>
            <a:r>
              <a:rPr lang="cs-CZ" b="1" dirty="0"/>
              <a:t>1860 prezidentem Abraham Lincoln</a:t>
            </a:r>
            <a:r>
              <a:rPr lang="cs-CZ" dirty="0"/>
              <a:t> (odpůrce otrokářství)=&gt; odtržení jižních států od Unie=&gt; </a:t>
            </a:r>
            <a:r>
              <a:rPr lang="cs-CZ" b="1" dirty="0"/>
              <a:t>vytvoření Konfederace 1861</a:t>
            </a:r>
          </a:p>
        </p:txBody>
      </p:sp>
    </p:spTree>
    <p:extLst>
      <p:ext uri="{BB962C8B-B14F-4D97-AF65-F5344CB8AC3E}">
        <p14:creationId xmlns:p14="http://schemas.microsoft.com/office/powerpoint/2010/main" val="882241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0CEC7D-606C-D09F-3948-B3FD89AFF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VÁLKA SEVERU PROTI JIHU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2C7DA1-6347-42AC-7DC8-DA183C201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1861 – 1865</a:t>
            </a:r>
          </a:p>
          <a:p>
            <a:r>
              <a:rPr lang="cs-CZ" dirty="0"/>
              <a:t>Válka demokratického Severu proti otrokářskému Jihu</a:t>
            </a:r>
          </a:p>
          <a:p>
            <a:r>
              <a:rPr lang="cs-CZ" b="1" dirty="0"/>
              <a:t>Jih – generál </a:t>
            </a:r>
            <a:r>
              <a:rPr lang="cs-CZ" b="1" i="1" dirty="0"/>
              <a:t>Robert E. Lee</a:t>
            </a:r>
          </a:p>
          <a:p>
            <a:r>
              <a:rPr lang="cs-CZ" b="1" dirty="0"/>
              <a:t>Sever – </a:t>
            </a:r>
            <a:r>
              <a:rPr lang="cs-CZ" b="1" i="1" dirty="0" err="1"/>
              <a:t>Ulysses</a:t>
            </a:r>
            <a:r>
              <a:rPr lang="cs-CZ" b="1" i="1" dirty="0"/>
              <a:t> Grant</a:t>
            </a:r>
          </a:p>
          <a:p>
            <a:r>
              <a:rPr lang="cs-CZ" b="1" dirty="0"/>
              <a:t>1863 – bitva u </a:t>
            </a:r>
            <a:r>
              <a:rPr lang="cs-CZ" b="1" dirty="0" err="1"/>
              <a:t>Gettysburgu</a:t>
            </a:r>
            <a:endParaRPr lang="cs-CZ" b="1" dirty="0"/>
          </a:p>
          <a:p>
            <a:r>
              <a:rPr lang="cs-CZ" dirty="0"/>
              <a:t>1865 – konec války</a:t>
            </a:r>
          </a:p>
        </p:txBody>
      </p:sp>
    </p:spTree>
    <p:extLst>
      <p:ext uri="{BB962C8B-B14F-4D97-AF65-F5344CB8AC3E}">
        <p14:creationId xmlns:p14="http://schemas.microsoft.com/office/powerpoint/2010/main" val="4081040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EBC7BD-EB28-F11C-C019-38C628EC5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NÁSLEDKY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334DD2-7A83-C046-C777-CA80FBA18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Rekonstrukce Jihu - nepovedená</a:t>
            </a:r>
          </a:p>
          <a:p>
            <a:r>
              <a:rPr lang="cs-CZ" dirty="0"/>
              <a:t>Těžké prosazování práv černochů a Indiánů</a:t>
            </a:r>
          </a:p>
          <a:p>
            <a:r>
              <a:rPr lang="cs-CZ" b="1" dirty="0"/>
              <a:t>1865 – zavraždění A. Lincolna</a:t>
            </a:r>
          </a:p>
          <a:p>
            <a:r>
              <a:rPr lang="cs-CZ" dirty="0"/>
              <a:t>Andrew Johnson – nový prezident</a:t>
            </a:r>
          </a:p>
          <a:p>
            <a:r>
              <a:rPr lang="cs-CZ" dirty="0"/>
              <a:t>Vznik Ku-klux-klanu</a:t>
            </a:r>
          </a:p>
          <a:p>
            <a:r>
              <a:rPr lang="cs-CZ" dirty="0"/>
              <a:t>Velké rozdíly v ekonomickém stavu mezi Jihem a Severem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928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6AD97D-505E-4F21-6FC8-EC90CE283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NÁSLEDKY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002986-7512-BF0B-B6DE-F115CFFBE9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Jih zlikvidován válkou</a:t>
            </a:r>
          </a:p>
          <a:p>
            <a:r>
              <a:rPr lang="cs-CZ" dirty="0"/>
              <a:t>Sever – nárůst průmyslu – těžba uhlí, železa, nárůst strojního, textilního a zbrojního průmyslu</a:t>
            </a:r>
          </a:p>
          <a:p>
            <a:r>
              <a:rPr lang="cs-CZ" dirty="0"/>
              <a:t>Noví schopní podnikatelé – </a:t>
            </a:r>
            <a:r>
              <a:rPr lang="cs-CZ" b="1" i="1" dirty="0"/>
              <a:t>Andrew Carnegie, </a:t>
            </a:r>
            <a:r>
              <a:rPr lang="cs-CZ" b="1" i="1" dirty="0" err="1"/>
              <a:t>Cornelius</a:t>
            </a:r>
            <a:r>
              <a:rPr lang="cs-CZ" b="1" i="1" dirty="0"/>
              <a:t> </a:t>
            </a:r>
            <a:r>
              <a:rPr lang="cs-CZ" b="1" i="1" dirty="0" err="1"/>
              <a:t>Vanderbilt</a:t>
            </a:r>
            <a:r>
              <a:rPr lang="cs-CZ" b="1" i="1" dirty="0"/>
              <a:t>, J. P. Morgan, John D. Rockefeller</a:t>
            </a:r>
          </a:p>
        </p:txBody>
      </p:sp>
    </p:spTree>
    <p:extLst>
      <p:ext uri="{BB962C8B-B14F-4D97-AF65-F5344CB8AC3E}">
        <p14:creationId xmlns:p14="http://schemas.microsoft.com/office/powerpoint/2010/main" val="33180721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42</TotalTime>
  <Words>250</Words>
  <Application>Microsoft Office PowerPoint</Application>
  <PresentationFormat>Širokoúhlá obrazovka</PresentationFormat>
  <Paragraphs>30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 VZESTUP SPOJENÝCH STÁTŮ AMERICKÝCH</vt:lpstr>
      <vt:lpstr>VÝVOJ SPOJENÝCH STÁTŮ AMERICKÝCH</vt:lpstr>
      <vt:lpstr>BOJ PROTI OTROKÁŘSTVÍ</vt:lpstr>
      <vt:lpstr>VÁLKA SEVERU PROTI JIHU</vt:lpstr>
      <vt:lpstr>NÁSLEDKY VÁLKY</vt:lpstr>
      <vt:lpstr>NÁSLEDKY VÁLKY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VZESTUP SPOJENÝCH STÁTŮ AMERICKÝCH</dc:title>
  <dc:creator>Pc</dc:creator>
  <cp:lastModifiedBy>BLAŽKOVÁ</cp:lastModifiedBy>
  <cp:revision>2</cp:revision>
  <dcterms:created xsi:type="dcterms:W3CDTF">2022-11-24T18:30:31Z</dcterms:created>
  <dcterms:modified xsi:type="dcterms:W3CDTF">2022-11-25T06:29:38Z</dcterms:modified>
</cp:coreProperties>
</file>