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2" r:id="rId6"/>
    <p:sldId id="259" r:id="rId7"/>
    <p:sldId id="263" r:id="rId8"/>
    <p:sldId id="264" r:id="rId9"/>
    <p:sldId id="268" r:id="rId10"/>
    <p:sldId id="265" r:id="rId11"/>
    <p:sldId id="266" r:id="rId12"/>
    <p:sldId id="267" r:id="rId13"/>
    <p:sldId id="260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65" d="100"/>
          <a:sy n="65" d="100"/>
        </p:scale>
        <p:origin x="78" y="1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854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5140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21854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14416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181918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42076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465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24201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72474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8888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85857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5877152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4731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136838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3390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60192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7470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/>
            <a:lstStyle/>
            <a:p>
              <a:endParaRPr lang="cs-CZ"/>
            </a:p>
          </p:txBody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EA204CFD-9EBA-431C-B3F0-D8CFB0567C20}" type="datetimeFigureOut">
              <a:rPr lang="cs-CZ" smtClean="0"/>
              <a:t>24.02.2026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7B46B703-9DA6-4FA0-AACE-DE3618B54D4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2321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0895B7-CE6B-3D66-F05F-F8EFA72C30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3048000"/>
            <a:ext cx="6815669" cy="338664"/>
          </a:xfrm>
        </p:spPr>
        <p:txBody>
          <a:bodyPr/>
          <a:lstStyle/>
          <a:p>
            <a:r>
              <a:rPr lang="cs-CZ" sz="4800" b="1" u="sng" dirty="0"/>
              <a:t>VZNIK SPOJENÝCH STÁTŮ AMERICKÝCH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6A9C8A9C-EC8A-7B65-9357-90E75A56F8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533651" y="1762125"/>
            <a:ext cx="6926792" cy="3600450"/>
          </a:xfrm>
        </p:spPr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600319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E54BFA2-1CC2-FCB7-6888-21AFF7653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BRITSKÉ OSADY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CD6026C-6B53-663B-3C18-7AEEF1E88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Po sedmileté válce (1756 – 1763) získala Británie veškeré území mezi Kanadou a Floridou</a:t>
            </a:r>
          </a:p>
          <a:p>
            <a:r>
              <a:rPr lang="cs-CZ" dirty="0"/>
              <a:t>Severní osady – podnikaví kalvínští puritáni – farmy</a:t>
            </a:r>
          </a:p>
          <a:p>
            <a:r>
              <a:rPr lang="cs-CZ" dirty="0"/>
              <a:t>Jižní osady – bohaté plantáže (bavlna, tabák, rýže)</a:t>
            </a:r>
          </a:p>
          <a:p>
            <a:r>
              <a:rPr lang="cs-CZ" dirty="0"/>
              <a:t>Domorodé obyvatelstvo – zatlačováno do vnitrozemí</a:t>
            </a:r>
          </a:p>
          <a:p>
            <a:r>
              <a:rPr lang="cs-CZ" dirty="0"/>
              <a:t>Kolem roku 1750 – cca 2500 000 obyvatel, 300 000 otroků</a:t>
            </a:r>
          </a:p>
          <a:p>
            <a:r>
              <a:rPr lang="cs-CZ" dirty="0"/>
              <a:t>Angličané (Nová Anglie), Němci (Pensylvánie), Holanďané (New York), Skotové a Irové (západ) </a:t>
            </a:r>
            <a:r>
              <a:rPr lang="cs-CZ" dirty="0">
                <a:solidFill>
                  <a:srgbClr val="FF0000"/>
                </a:solidFill>
              </a:rPr>
              <a:t>24.2. </a:t>
            </a:r>
            <a:r>
              <a:rPr lang="cs-CZ">
                <a:solidFill>
                  <a:srgbClr val="FF0000"/>
                </a:solidFill>
              </a:rPr>
              <a:t>1.PSA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2308406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20C648-92A2-8EC8-A5A6-487965E7A9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AMERICKÉ OSADY</a:t>
            </a:r>
          </a:p>
        </p:txBody>
      </p:sp>
      <p:pic>
        <p:nvPicPr>
          <p:cNvPr id="1026" name="Picture 2" descr="VZNIK USA pol. 18. st. – na V pobřeží Severní Ameriky 13 anglických osad  (kolonií) pol. 18. st. – na V pobřeží Severní Ameriky 13 anglických osad  (kolonií) - ppt download">
            <a:extLst>
              <a:ext uri="{FF2B5EF4-FFF2-40B4-BE49-F238E27FC236}">
                <a16:creationId xmlns:a16="http://schemas.microsoft.com/office/drawing/2014/main" id="{5A42847B-A419-E9B9-20D0-558E457C8D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84083" y="2557463"/>
            <a:ext cx="4423833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49674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47B9608-0AF0-CA89-DDFE-2CED0D4926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PRVNÍ ODPOR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2DA93F4-B555-B554-BF3D-F81E353967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cs-CZ" dirty="0"/>
              <a:t>Britové mají velký zisk z obchodu s koloniemi</a:t>
            </a:r>
          </a:p>
          <a:p>
            <a:r>
              <a:rPr lang="cs-CZ" dirty="0"/>
              <a:t>Obyvatelé kolonií mohli dovážet zboží jen z Anglie</a:t>
            </a:r>
          </a:p>
          <a:p>
            <a:r>
              <a:rPr lang="cs-CZ" dirty="0"/>
              <a:t>Nutnost živit velké britské vojenské oddíly</a:t>
            </a:r>
          </a:p>
          <a:p>
            <a:r>
              <a:rPr lang="cs-CZ" dirty="0"/>
              <a:t>1765 – zavedení kolkovní daně z listin a novin</a:t>
            </a:r>
          </a:p>
          <a:p>
            <a:r>
              <a:rPr lang="cs-CZ" dirty="0"/>
              <a:t>Zavedení dovozního cla</a:t>
            </a:r>
          </a:p>
          <a:p>
            <a:r>
              <a:rPr lang="cs-CZ" dirty="0"/>
              <a:t>=&gt;bojkot anglického zboží</a:t>
            </a:r>
          </a:p>
          <a:p>
            <a:r>
              <a:rPr lang="cs-CZ" dirty="0"/>
              <a:t>1773 – bostonské pití čaje</a:t>
            </a:r>
          </a:p>
          <a:p>
            <a:r>
              <a:rPr lang="cs-CZ" dirty="0"/>
              <a:t>1774 – kongres všech 13 kolonií – vytvoření armády – v čele George Washington </a:t>
            </a:r>
            <a:r>
              <a:rPr lang="cs-CZ" dirty="0">
                <a:solidFill>
                  <a:srgbClr val="FF0000"/>
                </a:solidFill>
              </a:rPr>
              <a:t>24.2. </a:t>
            </a:r>
            <a:r>
              <a:rPr lang="cs-CZ">
                <a:solidFill>
                  <a:srgbClr val="FF0000"/>
                </a:solidFill>
              </a:rPr>
              <a:t>1.PSB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576803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C6BA16F-850A-20BE-605E-3DFFC6866C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BOSTONSKÉ PITÍ ČAJE</a:t>
            </a:r>
          </a:p>
        </p:txBody>
      </p:sp>
      <p:pic>
        <p:nvPicPr>
          <p:cNvPr id="2050" name="Picture 2" descr="Bostonské pití čaje zažehlo americkou revoluci, ale výhrady k němu měl i  George Washington – G.cz">
            <a:extLst>
              <a:ext uri="{FF2B5EF4-FFF2-40B4-BE49-F238E27FC236}">
                <a16:creationId xmlns:a16="http://schemas.microsoft.com/office/drawing/2014/main" id="{0A3C12C9-B508-7894-29E3-E5758287292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33290" y="2557463"/>
            <a:ext cx="5925419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50357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D4866EE-45C8-2841-E374-BDE652B2E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VÁLKA ZA NEZÁVISLOST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2A156D-19AE-843E-7B4E-81DFBD7583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/>
              <a:t>1775 – vyhlášení války za nezávislost</a:t>
            </a:r>
          </a:p>
          <a:p>
            <a:r>
              <a:rPr lang="cs-CZ" b="1" dirty="0"/>
              <a:t>4. července 1776 – vyhlášení nezávislosti USA</a:t>
            </a:r>
          </a:p>
          <a:p>
            <a:r>
              <a:rPr lang="cs-CZ" dirty="0"/>
              <a:t>Přijetí Prohlášení nezávislosti amerických osad – </a:t>
            </a:r>
            <a:r>
              <a:rPr lang="cs-CZ" b="1" dirty="0"/>
              <a:t>Thomas Jefferson</a:t>
            </a:r>
          </a:p>
          <a:p>
            <a:r>
              <a:rPr lang="cs-CZ" dirty="0"/>
              <a:t>Válka dále pokračuje – Britové mají navrch, zabrání Filadelfie</a:t>
            </a:r>
          </a:p>
          <a:p>
            <a:r>
              <a:rPr lang="cs-CZ" dirty="0"/>
              <a:t>1777 – bitva u </a:t>
            </a:r>
            <a:r>
              <a:rPr lang="cs-CZ" dirty="0" err="1"/>
              <a:t>Saratogy</a:t>
            </a:r>
            <a:r>
              <a:rPr lang="cs-CZ" dirty="0"/>
              <a:t> – osadníci vítězí (G. </a:t>
            </a:r>
            <a:r>
              <a:rPr lang="cs-CZ"/>
              <a:t>W.)</a:t>
            </a:r>
            <a:endParaRPr lang="cs-CZ" dirty="0"/>
          </a:p>
          <a:p>
            <a:r>
              <a:rPr lang="cs-CZ" dirty="0"/>
              <a:t>Podpora dalších evropských států – Holandsko, Francie, Španělsko</a:t>
            </a:r>
          </a:p>
          <a:p>
            <a:r>
              <a:rPr lang="cs-CZ" dirty="0"/>
              <a:t>1781 – poražení britské armády</a:t>
            </a:r>
          </a:p>
          <a:p>
            <a:r>
              <a:rPr lang="cs-CZ" dirty="0"/>
              <a:t>1787 – Británie uznává samostatnost USA</a:t>
            </a:r>
          </a:p>
        </p:txBody>
      </p:sp>
    </p:spTree>
    <p:extLst>
      <p:ext uri="{BB962C8B-B14F-4D97-AF65-F5344CB8AC3E}">
        <p14:creationId xmlns:p14="http://schemas.microsoft.com/office/powerpoint/2010/main" val="19982990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F338EA-B948-0757-B66D-E3EC935C2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DEKLARACE NEZÁVISLOSTI USA</a:t>
            </a:r>
          </a:p>
        </p:txBody>
      </p:sp>
      <p:pic>
        <p:nvPicPr>
          <p:cNvPr id="3074" name="Picture 2" descr="Národní Pokladnice uvádí: Flowing Hair - Nejdražší mince světa poprvé v  Evropě">
            <a:extLst>
              <a:ext uri="{FF2B5EF4-FFF2-40B4-BE49-F238E27FC236}">
                <a16:creationId xmlns:a16="http://schemas.microsoft.com/office/drawing/2014/main" id="{C67BAB1B-65E5-B8FB-FFD0-ADE7E277B31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650" y="2102207"/>
            <a:ext cx="2905125" cy="44215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360998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6CFE589-53FF-E4BB-6407-DFEE4924D5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DEKLARACE NEZÁVISLOSTI USA</a:t>
            </a:r>
          </a:p>
        </p:txBody>
      </p:sp>
      <p:pic>
        <p:nvPicPr>
          <p:cNvPr id="4098" name="Picture 2" descr="Deklarace nezávislosti (obraz) – Wikipedie">
            <a:extLst>
              <a:ext uri="{FF2B5EF4-FFF2-40B4-BE49-F238E27FC236}">
                <a16:creationId xmlns:a16="http://schemas.microsoft.com/office/drawing/2014/main" id="{F6FF7531-B4E9-E15C-3A3C-33B8D6D9EFA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72429" y="2557463"/>
            <a:ext cx="5047141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80687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B73501-69DD-A297-5DCA-892D6EA801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BITVA U SARATOGY</a:t>
            </a:r>
          </a:p>
        </p:txBody>
      </p:sp>
      <p:pic>
        <p:nvPicPr>
          <p:cNvPr id="8194" name="Picture 2" descr="Bitva u Saratogy – Wikipedie">
            <a:extLst>
              <a:ext uri="{FF2B5EF4-FFF2-40B4-BE49-F238E27FC236}">
                <a16:creationId xmlns:a16="http://schemas.microsoft.com/office/drawing/2014/main" id="{6CF905B2-6D0E-6612-67AE-9D71A909B95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25" y="2450724"/>
            <a:ext cx="5781675" cy="38341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44072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BFAB2A3-E3A9-75EF-8EFC-B9BDADE446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GEORGE WASHINGTON</a:t>
            </a:r>
          </a:p>
        </p:txBody>
      </p:sp>
      <p:pic>
        <p:nvPicPr>
          <p:cNvPr id="5122" name="Picture 2" descr="Před 233 lety se George Washington stal prvním prezidentem USA. Víte, na  které bankovce? - Prima Zoom">
            <a:extLst>
              <a:ext uri="{FF2B5EF4-FFF2-40B4-BE49-F238E27FC236}">
                <a16:creationId xmlns:a16="http://schemas.microsoft.com/office/drawing/2014/main" id="{D5A79A92-76DC-0A51-D058-DF920967E1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0684934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D86296F-8A61-603E-F5E2-E29B085C0C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THOMAS JEFFERSON</a:t>
            </a:r>
          </a:p>
        </p:txBody>
      </p:sp>
      <p:pic>
        <p:nvPicPr>
          <p:cNvPr id="6146" name="Picture 2" descr="Thomas Jefferson - Facts, Presidency &amp; Children - HISTORY">
            <a:extLst>
              <a:ext uri="{FF2B5EF4-FFF2-40B4-BE49-F238E27FC236}">
                <a16:creationId xmlns:a16="http://schemas.microsoft.com/office/drawing/2014/main" id="{C6B1BCE1-E6B4-A0E8-B14C-78827A1180A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146778" y="2557463"/>
            <a:ext cx="5898444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595670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EA227FF-3F2D-665F-CD9C-0227E0A99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BENJAMIN FRANKLIN</a:t>
            </a:r>
          </a:p>
        </p:txBody>
      </p:sp>
      <p:pic>
        <p:nvPicPr>
          <p:cNvPr id="7170" name="Picture 2" descr="Benjamin Franklin | Biography, Inventions, Books, American Revolution, &amp;  Facts | Britannica">
            <a:extLst>
              <a:ext uri="{FF2B5EF4-FFF2-40B4-BE49-F238E27FC236}">
                <a16:creationId xmlns:a16="http://schemas.microsoft.com/office/drawing/2014/main" id="{FE22FCC7-4536-E942-E578-1B1EB799F898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5916" y="2508249"/>
            <a:ext cx="4720168" cy="3540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5610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7E3DCFF-88A3-75F0-99C9-9EF63E914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SPOJENÉ STÁTY AMERICKÉ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C35AA9F-1B80-5E84-C473-BFF9108944F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1787 – vznik ústavy USA</a:t>
            </a:r>
          </a:p>
          <a:p>
            <a:r>
              <a:rPr lang="cs-CZ" dirty="0"/>
              <a:t>První prezident – </a:t>
            </a:r>
            <a:r>
              <a:rPr lang="cs-CZ" b="1" dirty="0"/>
              <a:t>George Washington</a:t>
            </a:r>
          </a:p>
          <a:p>
            <a:r>
              <a:rPr lang="cs-CZ" u="sng" dirty="0"/>
              <a:t>Kongres:</a:t>
            </a:r>
          </a:p>
          <a:p>
            <a:pPr lvl="1"/>
            <a:r>
              <a:rPr lang="cs-CZ" dirty="0"/>
              <a:t>Sněmovna reprezentantů – volili všichni občané</a:t>
            </a:r>
          </a:p>
          <a:p>
            <a:pPr lvl="1"/>
            <a:r>
              <a:rPr lang="cs-CZ" dirty="0"/>
              <a:t>Senát – každý stát 2 zástupce</a:t>
            </a:r>
          </a:p>
        </p:txBody>
      </p:sp>
    </p:spTree>
    <p:extLst>
      <p:ext uri="{BB962C8B-B14F-4D97-AF65-F5344CB8AC3E}">
        <p14:creationId xmlns:p14="http://schemas.microsoft.com/office/powerpoint/2010/main" val="108546861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25</TotalTime>
  <Words>265</Words>
  <Application>Microsoft Office PowerPoint</Application>
  <PresentationFormat>Širokoúhlá obrazovka</PresentationFormat>
  <Paragraphs>40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VZNIK SPOJENÝCH STÁTŮ AMERICKÝCH</vt:lpstr>
      <vt:lpstr>BRITSKÉ OSADY</vt:lpstr>
      <vt:lpstr>AMERICKÉ OSADY</vt:lpstr>
      <vt:lpstr>PRVNÍ ODPOR</vt:lpstr>
      <vt:lpstr>BOSTONSKÉ PITÍ ČAJE</vt:lpstr>
      <vt:lpstr>VÁLKA ZA NEZÁVISLOST</vt:lpstr>
      <vt:lpstr>DEKLARACE NEZÁVISLOSTI USA</vt:lpstr>
      <vt:lpstr>DEKLARACE NEZÁVISLOSTI USA</vt:lpstr>
      <vt:lpstr>BITVA U SARATOGY</vt:lpstr>
      <vt:lpstr>GEORGE WASHINGTON</vt:lpstr>
      <vt:lpstr>THOMAS JEFFERSON</vt:lpstr>
      <vt:lpstr>BENJAMIN FRANKLIN</vt:lpstr>
      <vt:lpstr>SPOJENÉ STÁTY AMERICKÉ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VZNIK SPOJENÝCH STÁTŮ AMERICKÝCH</dc:title>
  <dc:creator>Pc</dc:creator>
  <cp:lastModifiedBy>ucebna P</cp:lastModifiedBy>
  <cp:revision>5</cp:revision>
  <dcterms:created xsi:type="dcterms:W3CDTF">2022-09-19T19:41:41Z</dcterms:created>
  <dcterms:modified xsi:type="dcterms:W3CDTF">2026-02-24T12:39:13Z</dcterms:modified>
</cp:coreProperties>
</file>