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34C6E7-BA30-4C2E-4514-0720F6E076B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REFORMACE A PROTIREFORMACE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D220D27-E526-55D3-0849-B6F0317D014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83731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44B19B8-0957-26CF-B8DD-E55B992672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REFORMACE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3F67EBD-1A80-C1E6-5ED1-E857C36FBA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= obnovení, oprava (z latiny)</a:t>
            </a:r>
          </a:p>
          <a:p>
            <a:r>
              <a:rPr lang="cs-CZ" dirty="0"/>
              <a:t>Proces rozkolu v katolické církvi v 16. století</a:t>
            </a:r>
          </a:p>
          <a:p>
            <a:r>
              <a:rPr lang="cs-CZ" u="sng" dirty="0"/>
              <a:t>Předchůdci reformace:</a:t>
            </a:r>
          </a:p>
          <a:p>
            <a:pPr lvl="1"/>
            <a:r>
              <a:rPr lang="cs-CZ" dirty="0"/>
              <a:t>John Wycliffe – Anglie</a:t>
            </a:r>
          </a:p>
          <a:p>
            <a:pPr lvl="1"/>
            <a:r>
              <a:rPr lang="cs-CZ" dirty="0"/>
              <a:t>Mistr Jan Hus – Čechy</a:t>
            </a:r>
          </a:p>
          <a:p>
            <a:pPr lvl="1"/>
            <a:r>
              <a:rPr lang="cs-CZ" dirty="0"/>
              <a:t>William </a:t>
            </a:r>
            <a:r>
              <a:rPr lang="cs-CZ" dirty="0" err="1"/>
              <a:t>Ockham</a:t>
            </a:r>
            <a:r>
              <a:rPr lang="cs-CZ" dirty="0"/>
              <a:t> </a:t>
            </a:r>
            <a:r>
              <a:rPr lang="cs-CZ" dirty="0" smtClean="0"/>
              <a:t>– </a:t>
            </a:r>
            <a:r>
              <a:rPr lang="cs-CZ" smtClean="0"/>
              <a:t>Anglie </a:t>
            </a:r>
            <a:r>
              <a:rPr lang="cs-CZ" smtClean="0">
                <a:solidFill>
                  <a:srgbClr val="FF0000"/>
                </a:solidFill>
              </a:rPr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46967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4DAAD77-4A12-C016-7E19-C23D74A47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REFORMACE V NĚMECKU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01E6489-9B68-9047-5A37-743A37CED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b="1" dirty="0"/>
              <a:t>1517 – Martin Luther zveřejnil 95 tezí</a:t>
            </a:r>
          </a:p>
          <a:p>
            <a:r>
              <a:rPr lang="cs-CZ" dirty="0"/>
              <a:t>=&gt;Řím označil Luthera za kacíře, jeho knihy se pálily=&gt;odmítl odvolat své učení</a:t>
            </a:r>
          </a:p>
          <a:p>
            <a:r>
              <a:rPr lang="cs-CZ" dirty="0"/>
              <a:t>=&gt; </a:t>
            </a:r>
            <a:r>
              <a:rPr lang="cs-CZ" b="1" dirty="0"/>
              <a:t>1521 - Wormský edikt </a:t>
            </a:r>
            <a:r>
              <a:rPr lang="cs-CZ" dirty="0"/>
              <a:t>– edikt, který vydal císař Karel V. – obsahuje klatbu proti Lutherovi, zákaz jeho učení</a:t>
            </a:r>
          </a:p>
          <a:p>
            <a:r>
              <a:rPr lang="cs-CZ" dirty="0"/>
              <a:t>Místní stavové protestovali=&gt; </a:t>
            </a:r>
            <a:r>
              <a:rPr lang="cs-CZ" b="1" u="sng" dirty="0"/>
              <a:t>protestanti</a:t>
            </a:r>
          </a:p>
          <a:p>
            <a:r>
              <a:rPr lang="cs-CZ" b="1" dirty="0"/>
              <a:t>1555 – Augsburský náboženský mír </a:t>
            </a:r>
            <a:r>
              <a:rPr lang="cs-CZ" dirty="0"/>
              <a:t>– povolení katolické i protestantské víry</a:t>
            </a:r>
          </a:p>
        </p:txBody>
      </p:sp>
    </p:spTree>
    <p:extLst>
      <p:ext uri="{BB962C8B-B14F-4D97-AF65-F5344CB8AC3E}">
        <p14:creationId xmlns:p14="http://schemas.microsoft.com/office/powerpoint/2010/main" val="6701541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0F84CF8-C15E-509F-0C13-529D9000D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REFORMACE VE ŠVÝCARSKU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F0DF1B3-9D7D-A6EE-BFDF-72FC41060B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1522 – počátek reformace ve Švýcarsku=&gt;občanská válka</a:t>
            </a:r>
          </a:p>
          <a:p>
            <a:r>
              <a:rPr lang="cs-CZ" b="1" dirty="0"/>
              <a:t>Ulrich </a:t>
            </a:r>
            <a:r>
              <a:rPr lang="cs-CZ" b="1" dirty="0" err="1"/>
              <a:t>Zwingli</a:t>
            </a:r>
            <a:r>
              <a:rPr lang="cs-CZ" b="1" dirty="0"/>
              <a:t> </a:t>
            </a:r>
            <a:r>
              <a:rPr lang="cs-CZ" dirty="0"/>
              <a:t>– hlavní reformátor</a:t>
            </a:r>
          </a:p>
          <a:p>
            <a:r>
              <a:rPr lang="cs-CZ" dirty="0"/>
              <a:t>1531 – bitva u </a:t>
            </a:r>
            <a:r>
              <a:rPr lang="cs-CZ" dirty="0" err="1"/>
              <a:t>Kappelu</a:t>
            </a:r>
            <a:r>
              <a:rPr lang="cs-CZ" dirty="0"/>
              <a:t> – </a:t>
            </a:r>
            <a:r>
              <a:rPr lang="cs-CZ" dirty="0" err="1"/>
              <a:t>Zwingli</a:t>
            </a:r>
            <a:r>
              <a:rPr lang="cs-CZ" dirty="0"/>
              <a:t> umírá</a:t>
            </a:r>
          </a:p>
          <a:p>
            <a:r>
              <a:rPr lang="cs-CZ" dirty="0"/>
              <a:t>1533 – do Švýcarska přichází </a:t>
            </a:r>
            <a:r>
              <a:rPr lang="cs-CZ" b="1" dirty="0"/>
              <a:t>Jan Kalvín</a:t>
            </a:r>
            <a:r>
              <a:rPr lang="cs-CZ" dirty="0"/>
              <a:t>=&gt;vznik reformované církve=kalvinismu</a:t>
            </a:r>
          </a:p>
          <a:p>
            <a:r>
              <a:rPr lang="cs-CZ" dirty="0"/>
              <a:t>Vychází z </a:t>
            </a:r>
            <a:r>
              <a:rPr lang="cs-CZ" b="1" dirty="0"/>
              <a:t>helvétské konfese</a:t>
            </a:r>
            <a:r>
              <a:rPr lang="cs-CZ" dirty="0"/>
              <a:t>, která spojuje učení </a:t>
            </a:r>
            <a:r>
              <a:rPr lang="cs-CZ" dirty="0" err="1"/>
              <a:t>Zwingliho</a:t>
            </a:r>
            <a:r>
              <a:rPr lang="cs-CZ" dirty="0"/>
              <a:t> a Kalvína</a:t>
            </a:r>
          </a:p>
        </p:txBody>
      </p:sp>
    </p:spTree>
    <p:extLst>
      <p:ext uri="{BB962C8B-B14F-4D97-AF65-F5344CB8AC3E}">
        <p14:creationId xmlns:p14="http://schemas.microsoft.com/office/powerpoint/2010/main" val="162886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888DC68-3257-2C90-421A-F4BD9F161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REFORMACE V ANGLII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7C2EA20-C4A0-A413-1498-3CC0D3E100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 - vychází z učení středověkých mistrů – </a:t>
            </a:r>
            <a:r>
              <a:rPr lang="cs-CZ" dirty="0" err="1"/>
              <a:t>Okham</a:t>
            </a:r>
            <a:r>
              <a:rPr lang="cs-CZ" dirty="0"/>
              <a:t>, Wycliffe</a:t>
            </a:r>
          </a:p>
          <a:p>
            <a:pPr>
              <a:buFontTx/>
              <a:buChar char="-"/>
            </a:pPr>
            <a:r>
              <a:rPr lang="cs-CZ" dirty="0"/>
              <a:t>Anglický král Jindřich VIII. se potřebuje rozvést, ale papež mu nevyhoví =&gt;vznik anglické protestanské víry</a:t>
            </a:r>
          </a:p>
          <a:p>
            <a:pPr>
              <a:buFontTx/>
              <a:buChar char="-"/>
            </a:pPr>
            <a:r>
              <a:rPr lang="cs-CZ" dirty="0"/>
              <a:t>1534 – nejvyšším představitelem církve v Anglii je panovník</a:t>
            </a:r>
          </a:p>
        </p:txBody>
      </p:sp>
    </p:spTree>
    <p:extLst>
      <p:ext uri="{BB962C8B-B14F-4D97-AF65-F5344CB8AC3E}">
        <p14:creationId xmlns:p14="http://schemas.microsoft.com/office/powerpoint/2010/main" val="20511191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6A3E56C-32FA-99CA-CCDC-494582B56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PROTIREFORMACE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CFD2F42-AC01-C73A-2544-0952C14460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= katolická reformace</a:t>
            </a:r>
          </a:p>
          <a:p>
            <a:pPr marL="0" indent="0">
              <a:buNone/>
            </a:pPr>
            <a:r>
              <a:rPr lang="cs-CZ" dirty="0"/>
              <a:t>= proces, kterým katolická církev reaguje na vznik protestanských církví</a:t>
            </a:r>
          </a:p>
          <a:p>
            <a:pPr>
              <a:buFontTx/>
              <a:buChar char="-"/>
            </a:pPr>
            <a:r>
              <a:rPr lang="cs-CZ" dirty="0"/>
              <a:t>Od poloviny 16. století do konce 18. století</a:t>
            </a:r>
          </a:p>
          <a:p>
            <a:pPr>
              <a:buFontTx/>
              <a:buChar char="-"/>
            </a:pPr>
            <a:r>
              <a:rPr lang="cs-CZ" dirty="0"/>
              <a:t>Násilná </a:t>
            </a:r>
            <a:r>
              <a:rPr lang="cs-CZ" smtClean="0"/>
              <a:t>rekatolizace </a:t>
            </a:r>
            <a:endParaRPr lang="cs-CZ" dirty="0"/>
          </a:p>
          <a:p>
            <a:pPr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37067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145</TotalTime>
  <Words>217</Words>
  <Application>Microsoft Office PowerPoint</Application>
  <PresentationFormat>Širokoúhlá obrazovka</PresentationFormat>
  <Paragraphs>29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Arial</vt:lpstr>
      <vt:lpstr>Garamond</vt:lpstr>
      <vt:lpstr>Organika</vt:lpstr>
      <vt:lpstr>REFORMACE A PROTIREFORMACE</vt:lpstr>
      <vt:lpstr>REFORMACE</vt:lpstr>
      <vt:lpstr>REFORMACE V NĚMECKU</vt:lpstr>
      <vt:lpstr>REFORMACE VE ŠVÝCARSKU</vt:lpstr>
      <vt:lpstr>REFORMACE V ANGLII</vt:lpstr>
      <vt:lpstr>PROTIREFORMACE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REFORMACE A PROTIREFORMACE</dc:title>
  <dc:creator>Pc</dc:creator>
  <cp:lastModifiedBy>KOČOVSKÝ VÁCLAV Mgr.</cp:lastModifiedBy>
  <cp:revision>8</cp:revision>
  <dcterms:created xsi:type="dcterms:W3CDTF">2023-01-21T16:19:06Z</dcterms:created>
  <dcterms:modified xsi:type="dcterms:W3CDTF">2026-01-27T09:55:55Z</dcterms:modified>
</cp:coreProperties>
</file>