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3/23/2023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3/23/2023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400" b="1" u="sng" dirty="0" smtClean="0"/>
              <a:t>VELKÁ HOSPODÁŘSKÁ KRIZE</a:t>
            </a:r>
            <a:endParaRPr lang="cs-CZ" sz="4400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1201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VELKÁ HOSPODÁŘSKÁ KRIZE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=světová hospodářská krize</a:t>
            </a:r>
          </a:p>
          <a:p>
            <a:r>
              <a:rPr lang="cs-CZ" dirty="0" smtClean="0"/>
              <a:t>= velká krize</a:t>
            </a:r>
          </a:p>
          <a:p>
            <a:r>
              <a:rPr lang="cs-CZ" dirty="0" smtClean="0"/>
              <a:t>Říjen 1929 – propad akcií na americké burze (= Wall Street)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74158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PŘÍČINY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Stav ekonomiky po první světové válce</a:t>
            </a:r>
          </a:p>
          <a:p>
            <a:r>
              <a:rPr lang="cs-CZ" dirty="0" smtClean="0"/>
              <a:t>Zadluženost vítězných mocností u USA – neschopnost splácet dluhy</a:t>
            </a:r>
          </a:p>
          <a:p>
            <a:r>
              <a:rPr lang="cs-CZ" dirty="0" smtClean="0"/>
              <a:t>Válečné reparace Německa – superinflace</a:t>
            </a:r>
          </a:p>
          <a:p>
            <a:r>
              <a:rPr lang="cs-CZ" dirty="0" smtClean="0"/>
              <a:t>Přechod od zemědělství k průmyslu =&gt; růst měst rychlejší než růst infrastruktury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75464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KRACH NA BURZE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Drobní akcionáři začínají ve velkém prodávat akcie, které dlouhodobě klesaly na hodnotě</a:t>
            </a:r>
          </a:p>
          <a:p>
            <a:r>
              <a:rPr lang="cs-CZ" dirty="0" smtClean="0"/>
              <a:t>Newyorská burza vyhlásila krach =&gt;krachují i další americké burzy= </a:t>
            </a:r>
            <a:r>
              <a:rPr lang="cs-CZ" b="1" dirty="0" smtClean="0"/>
              <a:t>černý čtvrtek</a:t>
            </a:r>
          </a:p>
          <a:p>
            <a:r>
              <a:rPr lang="cs-CZ" dirty="0" smtClean="0"/>
              <a:t>=&gt;krach podniků, které neměly dostatečný kapitál=&gt; nárůst nezaměstnanosti</a:t>
            </a:r>
          </a:p>
          <a:p>
            <a:r>
              <a:rPr lang="cs-CZ" dirty="0" smtClean="0"/>
              <a:t>=&gt; krach tisíce bank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03921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NÁSLEDKY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USA – program </a:t>
            </a:r>
            <a:r>
              <a:rPr lang="cs-CZ" b="1" dirty="0" smtClean="0"/>
              <a:t>New </a:t>
            </a:r>
            <a:r>
              <a:rPr lang="cs-CZ" b="1" dirty="0" err="1" smtClean="0"/>
              <a:t>Deal</a:t>
            </a:r>
            <a:r>
              <a:rPr lang="cs-CZ" b="1" dirty="0" smtClean="0"/>
              <a:t> </a:t>
            </a:r>
            <a:r>
              <a:rPr lang="cs-CZ" dirty="0" smtClean="0"/>
              <a:t>(prezident F. D. Roosevelt) – vytvoření národní banky, podpoření ekonomiky velkými státními zakázkami – vše velmi pomalé a opatrné</a:t>
            </a:r>
          </a:p>
          <a:p>
            <a:r>
              <a:rPr lang="cs-CZ" dirty="0" smtClean="0"/>
              <a:t>Německo – Hitler vychází ze stejných principů jako USA, ale zaměřuje se především na zbrojení</a:t>
            </a:r>
          </a:p>
          <a:p>
            <a:r>
              <a:rPr lang="cs-CZ" dirty="0" smtClean="0"/>
              <a:t>Polsko – extrémní nezaměstnanost – 43,5%</a:t>
            </a:r>
          </a:p>
          <a:p>
            <a:r>
              <a:rPr lang="cs-CZ" dirty="0" smtClean="0"/>
              <a:t>Československo – zasaženy především Sudety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85319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22</TotalTime>
  <Words>160</Words>
  <Application>Microsoft Office PowerPoint</Application>
  <PresentationFormat>Širokoúhlá obrazovka</PresentationFormat>
  <Paragraphs>20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Arial</vt:lpstr>
      <vt:lpstr>Garamond</vt:lpstr>
      <vt:lpstr>Organika</vt:lpstr>
      <vt:lpstr>VELKÁ HOSPODÁŘSKÁ KRIZE</vt:lpstr>
      <vt:lpstr>VELKÁ HOSPODÁŘSKÁ KRIZE</vt:lpstr>
      <vt:lpstr>PŘÍČINY</vt:lpstr>
      <vt:lpstr>KRACH NA BURZE</vt:lpstr>
      <vt:lpstr>NÁSLEDKY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VELKÁ HOSPODÁŘSKÁ KRIZE</dc:title>
  <dc:creator>BLAŽKOVÁ</dc:creator>
  <cp:lastModifiedBy>BLAŽKOVÁ</cp:lastModifiedBy>
  <cp:revision>3</cp:revision>
  <dcterms:created xsi:type="dcterms:W3CDTF">2023-03-23T06:29:40Z</dcterms:created>
  <dcterms:modified xsi:type="dcterms:W3CDTF">2023-03-23T06:52:07Z</dcterms:modified>
</cp:coreProperties>
</file>