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60" r:id="rId6"/>
    <p:sldId id="259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S%C3%A1mova_%C5%99%C3%AD%C5%A1e" TargetMode="External"/><Relationship Id="rId2" Type="http://schemas.openxmlformats.org/officeDocument/2006/relationships/hyperlink" Target="http://www.moraviamagna.cz/mapky/m_samo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390CB4-C1A4-410E-E725-827A19A4DA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SÁMOVA ŘÍŠE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D642ADD-203F-92A8-BBDF-E42ADCB393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83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D5A9D3-1ED1-6EA0-52E7-F78525537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SÁMOVA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DDE0116-4728-99A9-2DC1-5EBC2007C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Označení pro kmenový svaz Slovanů na našem území v 7. století</a:t>
            </a:r>
          </a:p>
          <a:p>
            <a:r>
              <a:rPr lang="cs-CZ" dirty="0"/>
              <a:t>Historicky první stát Slovanů v Evropě</a:t>
            </a:r>
          </a:p>
          <a:p>
            <a:r>
              <a:rPr lang="cs-CZ" dirty="0"/>
              <a:t>Píše se o ní pouze ve </a:t>
            </a:r>
            <a:r>
              <a:rPr lang="cs-CZ" b="1" dirty="0" err="1"/>
              <a:t>Fredegarově</a:t>
            </a:r>
            <a:r>
              <a:rPr lang="cs-CZ" b="1" dirty="0"/>
              <a:t> kronice</a:t>
            </a:r>
          </a:p>
          <a:p>
            <a:r>
              <a:rPr lang="cs-CZ" dirty="0"/>
              <a:t>Hlavní místo říše nejisté – nejpravděpodobněji to byla Nitra nebo </a:t>
            </a:r>
            <a:r>
              <a:rPr lang="cs-CZ" dirty="0" smtClean="0"/>
              <a:t>Děvín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114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EC94F1-CA4D-A063-3E6C-21EFBB9C7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SÁMOVA ŘÍŠE</a:t>
            </a:r>
          </a:p>
        </p:txBody>
      </p:sp>
      <p:pic>
        <p:nvPicPr>
          <p:cNvPr id="2050" name="Picture 2" descr="MM - mapky - Sámova říše">
            <a:extLst>
              <a:ext uri="{FF2B5EF4-FFF2-40B4-BE49-F238E27FC236}">
                <a16:creationId xmlns:a16="http://schemas.microsoft.com/office/drawing/2014/main" id="{35C75B78-8992-B0E3-CEC3-12ECCE5952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475" y="2727735"/>
            <a:ext cx="4105275" cy="337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36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412FF9-AEAF-538D-1590-688506000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AAB1D3-3650-5993-8B8E-B5D8A1E78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Francký kupec</a:t>
            </a:r>
          </a:p>
          <a:p>
            <a:r>
              <a:rPr lang="cs-CZ" dirty="0"/>
              <a:t>Sjednotitel slovanských kmenů</a:t>
            </a:r>
          </a:p>
          <a:p>
            <a:r>
              <a:rPr lang="cs-CZ" dirty="0"/>
              <a:t>Vyznamenal se v boji s Avary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937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EFDBA3-0E46-230B-E52F-BFDFE8643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13BF722-C7AE-F924-A4B4-615BD7B5D1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064" y="2557463"/>
            <a:ext cx="181387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38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9B922B-D827-4E06-ACC2-70E315B01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SÁMOVA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62711DC-22BE-556E-83D6-1FAECB3C63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631 – bitva u </a:t>
            </a:r>
            <a:r>
              <a:rPr lang="cs-CZ" b="1" dirty="0" err="1"/>
              <a:t>Wogatisbergu</a:t>
            </a:r>
            <a:r>
              <a:rPr lang="cs-CZ" b="1" dirty="0"/>
              <a:t> </a:t>
            </a:r>
            <a:r>
              <a:rPr lang="cs-CZ" dirty="0"/>
              <a:t>– Sámo porazil franckého krále Dagoberta I. </a:t>
            </a:r>
          </a:p>
          <a:p>
            <a:r>
              <a:rPr lang="cs-CZ" dirty="0"/>
              <a:t>=&gt; Slované </a:t>
            </a:r>
            <a:r>
              <a:rPr lang="cs-CZ" dirty="0" smtClean="0"/>
              <a:t>pořádali </a:t>
            </a:r>
            <a:r>
              <a:rPr lang="cs-CZ" dirty="0"/>
              <a:t>nájezdy na francké území</a:t>
            </a:r>
          </a:p>
          <a:p>
            <a:r>
              <a:rPr lang="cs-CZ" dirty="0"/>
              <a:t>Po Sámově smrti se říše </a:t>
            </a:r>
            <a:r>
              <a:rPr lang="cs-CZ" dirty="0" smtClean="0"/>
              <a:t>rozpadla </a:t>
            </a:r>
            <a:r>
              <a:rPr lang="cs-CZ" dirty="0" smtClean="0">
                <a:solidFill>
                  <a:srgbClr val="FF0000"/>
                </a:solidFill>
              </a:rPr>
              <a:t>11.11. </a:t>
            </a:r>
            <a:r>
              <a:rPr lang="cs-CZ" smtClean="0">
                <a:solidFill>
                  <a:srgbClr val="FF0000"/>
                </a:solidFill>
              </a:rPr>
              <a:t>1.PSB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72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160316-1CB2-AEB5-B2AC-8D89A4152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956088B-F00D-6633-9801-F731ACF3C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http://www.moraviamagna.cz/mapky/m_samo.htm</a:t>
            </a:r>
            <a:r>
              <a:rPr lang="cs-CZ" dirty="0"/>
              <a:t> </a:t>
            </a:r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https://cs.wikipedia.org/wiki/S%C3%A1mova_%C5%99%C3%AD%C5%A1e</a:t>
            </a:r>
            <a:endParaRPr lang="cs-CZ" dirty="0"/>
          </a:p>
          <a:p>
            <a:r>
              <a:rPr lang="cs-CZ" dirty="0"/>
              <a:t>3 -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42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20</TotalTime>
  <Words>102</Words>
  <Application>Microsoft Office PowerPoint</Application>
  <PresentationFormat>Širokoúhlá obrazovka</PresentationFormat>
  <Paragraphs>20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SÁMOVA ŘÍŠE</vt:lpstr>
      <vt:lpstr>SÁMOVA ŘÍŠE</vt:lpstr>
      <vt:lpstr>SÁMOVA ŘÍŠE</vt:lpstr>
      <vt:lpstr>SÁMO</vt:lpstr>
      <vt:lpstr>SÁMO</vt:lpstr>
      <vt:lpstr>SÁMOVA ŘÍŠE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SÁMOVA ŘÍŠE</dc:title>
  <dc:creator>Pc</dc:creator>
  <cp:lastModifiedBy>KOČOVSKÝ VÁCLAV Mgr.</cp:lastModifiedBy>
  <cp:revision>5</cp:revision>
  <dcterms:created xsi:type="dcterms:W3CDTF">2022-11-25T13:34:29Z</dcterms:created>
  <dcterms:modified xsi:type="dcterms:W3CDTF">2025-11-11T10:31:45Z</dcterms:modified>
</cp:coreProperties>
</file>