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5" r:id="rId10"/>
    <p:sldId id="266" r:id="rId11"/>
    <p:sldId id="267" r:id="rId12"/>
    <p:sldId id="268" r:id="rId13"/>
    <p:sldId id="26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cs.wikipedia.org/wiki/Prvn%C3%AD_republika#/media/Soubor:Czechoslovakia_1930_linguistic_map_-_cz.sv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F4E8A3-053A-F048-BC4C-A1D1D7E7CA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PRVNÍ REPUBLIKA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15348B9-5CFA-7CD6-52ED-8E124D3C88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2325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74E195-A1B4-8CAC-FAB2-75FA23A2C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 VYHLÁŠENÍ NEZÁVISLOSTI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891722E-2EE5-E279-251D-CABE386EDE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Prezident – T. G. Masaryk</a:t>
            </a:r>
          </a:p>
          <a:p>
            <a:r>
              <a:rPr lang="cs-CZ" dirty="0"/>
              <a:t>Předseda vlády – Karel Kramář</a:t>
            </a:r>
          </a:p>
          <a:p>
            <a:r>
              <a:rPr lang="cs-CZ" dirty="0"/>
              <a:t>Ministr zahraničí – E. Beneš</a:t>
            </a:r>
          </a:p>
          <a:p>
            <a:r>
              <a:rPr lang="cs-CZ" dirty="0"/>
              <a:t>Ministr vojenství – M. R. Štefánik</a:t>
            </a:r>
          </a:p>
          <a:p>
            <a:r>
              <a:rPr lang="cs-CZ" dirty="0"/>
              <a:t>Prozatímní ústava</a:t>
            </a:r>
          </a:p>
          <a:p>
            <a:r>
              <a:rPr lang="cs-CZ" dirty="0"/>
              <a:t>Revoluční národní shromáždění – parlament – podle voleb z r. 1911, bez Němců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5881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C7565D-4388-4BFE-1454-F27F8B25A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PROBLÉMY V POHRANIČÍ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4E6319-DEE0-FD93-AB7F-889058DFA7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sudetští Němci se hlásí k Rakousku nebo Německu, ale ČSR si nárokuje pohraničí</a:t>
            </a:r>
          </a:p>
          <a:p>
            <a:r>
              <a:rPr lang="cs-CZ" dirty="0"/>
              <a:t>Stejné problémy s Maďary na hranici se Slovenskem =&gt; vyhlášení </a:t>
            </a:r>
            <a:r>
              <a:rPr lang="cs-CZ" dirty="0" err="1"/>
              <a:t>maďarsko</a:t>
            </a:r>
            <a:r>
              <a:rPr lang="cs-CZ" dirty="0"/>
              <a:t>–československé války v dubnu 1919</a:t>
            </a:r>
          </a:p>
          <a:p>
            <a:r>
              <a:rPr lang="cs-CZ" dirty="0"/>
              <a:t>1919 – mírová konference v Paříží – nároky ČSR schváleny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64308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EE1B6E-11CF-7BE3-2D2F-BB09D848A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POLITICKÉ ZŘÍZENÍ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EFEDEB1-7078-DAE8-D1EB-21A9CF8327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Nová ústava – 1920</a:t>
            </a:r>
          </a:p>
          <a:p>
            <a:r>
              <a:rPr lang="cs-CZ" dirty="0"/>
              <a:t>Parlamentní demokracie</a:t>
            </a:r>
          </a:p>
          <a:p>
            <a:r>
              <a:rPr lang="cs-CZ" dirty="0"/>
              <a:t>Senát a Poslanecká sněmovna</a:t>
            </a:r>
          </a:p>
          <a:p>
            <a:r>
              <a:rPr lang="cs-CZ" dirty="0"/>
              <a:t>Prezident volen na 7 let</a:t>
            </a:r>
          </a:p>
          <a:p>
            <a:r>
              <a:rPr lang="cs-CZ" dirty="0"/>
              <a:t>Výkonná moc – původně parlament, později vláda</a:t>
            </a:r>
          </a:p>
          <a:p>
            <a:r>
              <a:rPr lang="cs-CZ" dirty="0"/>
              <a:t>Obyvatelé – příslušníci československého národa</a:t>
            </a:r>
          </a:p>
          <a:p>
            <a:r>
              <a:rPr lang="cs-CZ" dirty="0"/>
              <a:t>Úřední jazyk – československý jazyk</a:t>
            </a:r>
          </a:p>
        </p:txBody>
      </p:sp>
    </p:spTree>
    <p:extLst>
      <p:ext uri="{BB962C8B-B14F-4D97-AF65-F5344CB8AC3E}">
        <p14:creationId xmlns:p14="http://schemas.microsoft.com/office/powerpoint/2010/main" val="537715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BD6517-1EF1-F9AB-3B96-ACF3A5D90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NEJVÝZNAMNĚJŠÍ POLITICKÉ STRANY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F3A3F86-046A-552E-A878-34849CCB47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Republikánská strana zemědělského a malorolnického lidu (agrárníci)</a:t>
            </a:r>
          </a:p>
          <a:p>
            <a:r>
              <a:rPr lang="cs-CZ" dirty="0"/>
              <a:t>Československá sociálně-demokratická strana</a:t>
            </a:r>
          </a:p>
          <a:p>
            <a:r>
              <a:rPr lang="cs-CZ" dirty="0"/>
              <a:t>Národní socialisté</a:t>
            </a:r>
          </a:p>
          <a:p>
            <a:r>
              <a:rPr lang="cs-CZ" dirty="0"/>
              <a:t>Československá národní demokracie</a:t>
            </a:r>
          </a:p>
          <a:p>
            <a:r>
              <a:rPr lang="cs-CZ" dirty="0"/>
              <a:t>Československá strana lidová</a:t>
            </a:r>
          </a:p>
          <a:p>
            <a:r>
              <a:rPr lang="cs-CZ" dirty="0"/>
              <a:t>1922 – 1938 – v čele RSZML – Antonín Švehla předseda vlády</a:t>
            </a:r>
          </a:p>
        </p:txBody>
      </p:sp>
    </p:spTree>
    <p:extLst>
      <p:ext uri="{BB962C8B-B14F-4D97-AF65-F5344CB8AC3E}">
        <p14:creationId xmlns:p14="http://schemas.microsoft.com/office/powerpoint/2010/main" val="2989162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A351B7-089C-B599-15F4-3DC16DE85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ROZDĚLENÍ ZEMĚ 1918 - 1928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9C3EA5F-390F-8D39-79BD-3578485B6C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Země Česká – Praha</a:t>
            </a:r>
          </a:p>
          <a:p>
            <a:r>
              <a:rPr lang="cs-CZ" dirty="0"/>
              <a:t>Země Moravská – Brno (Olomouc)</a:t>
            </a:r>
          </a:p>
          <a:p>
            <a:r>
              <a:rPr lang="cs-CZ" dirty="0"/>
              <a:t>Země Slezská – Opava</a:t>
            </a:r>
          </a:p>
          <a:p>
            <a:r>
              <a:rPr lang="cs-CZ" dirty="0"/>
              <a:t>Země Slovenská – Bratislava</a:t>
            </a:r>
          </a:p>
          <a:p>
            <a:r>
              <a:rPr lang="cs-CZ" dirty="0"/>
              <a:t>Země Podkarpatská – Užhorod</a:t>
            </a:r>
          </a:p>
          <a:p>
            <a:r>
              <a:rPr lang="cs-CZ" dirty="0"/>
              <a:t>1928 – země Moravská se spojila se Slezskem =&gt;vznik země Moravskoslezské</a:t>
            </a:r>
          </a:p>
        </p:txBody>
      </p:sp>
    </p:spTree>
    <p:extLst>
      <p:ext uri="{BB962C8B-B14F-4D97-AF65-F5344CB8AC3E}">
        <p14:creationId xmlns:p14="http://schemas.microsoft.com/office/powerpoint/2010/main" val="3386689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2768C8-E20A-C125-4698-B9E7C97E4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ZAHRANIČNÍ POLITIKA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F1A3C85-554D-D948-0AB5-77E615BBF5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E. Beneš – ministr zahraničí – 1918 – 1935</a:t>
            </a:r>
          </a:p>
          <a:p>
            <a:r>
              <a:rPr lang="cs-CZ" dirty="0"/>
              <a:t>Víra ve Společnost národů</a:t>
            </a:r>
          </a:p>
          <a:p>
            <a:r>
              <a:rPr lang="cs-CZ" dirty="0"/>
              <a:t>Malá dohoda – 1921 – dohoda s Jugoslávií a Rumunskem ve sporu s Maďarskem</a:t>
            </a:r>
          </a:p>
          <a:p>
            <a:r>
              <a:rPr lang="cs-CZ" dirty="0"/>
              <a:t>Spojenecké smlouvy s Francií a Velkou Británií</a:t>
            </a:r>
          </a:p>
          <a:p>
            <a:r>
              <a:rPr lang="cs-CZ" dirty="0"/>
              <a:t>1935 – uzavření československo-sovětské smlouvy</a:t>
            </a:r>
          </a:p>
        </p:txBody>
      </p:sp>
    </p:spTree>
    <p:extLst>
      <p:ext uri="{BB962C8B-B14F-4D97-AF65-F5344CB8AC3E}">
        <p14:creationId xmlns:p14="http://schemas.microsoft.com/office/powerpoint/2010/main" val="1496698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6EBC426-A436-E5BA-E0A2-4BF34C33F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NÁRODNOSTNÍ SLOŽENÍ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DDA8C0E-A1C1-D941-B7DB-75AF76395B9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130" y="2557463"/>
            <a:ext cx="546574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38487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706ECA-1F9B-0C82-B631-7065B745C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HOSPODÁŘSTVÍ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93F9F0D-6122-5196-2CE0-849DDADF2D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 prudký rozvoj</a:t>
            </a:r>
          </a:p>
          <a:p>
            <a:r>
              <a:rPr lang="cs-CZ" dirty="0"/>
              <a:t>Sklářství, pivovarnictví, porcelánky, cukrovary, lihovary, zbrojařský průmysl, výroby lokomotiv, vlaků, aut, strojů, chemický průmysl</a:t>
            </a:r>
          </a:p>
          <a:p>
            <a:r>
              <a:rPr lang="cs-CZ" dirty="0"/>
              <a:t>1920 – 1935 – ČSR  v první desítce nejbohatších států</a:t>
            </a:r>
          </a:p>
          <a:p>
            <a:r>
              <a:rPr lang="cs-CZ" dirty="0"/>
              <a:t>Čechy, Morava – vysoká industrializace</a:t>
            </a:r>
          </a:p>
          <a:p>
            <a:r>
              <a:rPr lang="cs-CZ" dirty="0"/>
              <a:t>Slovensko – zemědělství</a:t>
            </a:r>
          </a:p>
          <a:p>
            <a:r>
              <a:rPr lang="cs-CZ" dirty="0"/>
              <a:t>Podkarpatská Rus – žádný průmysl, pouze těžba dřeva a turismus</a:t>
            </a:r>
          </a:p>
          <a:p>
            <a:r>
              <a:rPr lang="cs-CZ" dirty="0"/>
              <a:t>Zavedení nové měny – koruny československé</a:t>
            </a:r>
          </a:p>
        </p:txBody>
      </p:sp>
    </p:spTree>
    <p:extLst>
      <p:ext uri="{BB962C8B-B14F-4D97-AF65-F5344CB8AC3E}">
        <p14:creationId xmlns:p14="http://schemas.microsoft.com/office/powerpoint/2010/main" val="3940405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881B753-FAE3-9112-3907-882AC1281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PRŮMYSL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00EBA4D-BD32-6259-ECF4-AD444260D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Škodovy závody v Plzni</a:t>
            </a:r>
          </a:p>
          <a:p>
            <a:r>
              <a:rPr lang="cs-CZ" dirty="0"/>
              <a:t>ČKD – Českomoravská-Kolben-Daněk</a:t>
            </a:r>
          </a:p>
          <a:p>
            <a:r>
              <a:rPr lang="cs-CZ" dirty="0" err="1"/>
              <a:t>Laurin</a:t>
            </a:r>
            <a:r>
              <a:rPr lang="cs-CZ" dirty="0"/>
              <a:t> a Klement v Mladé Boleslavi</a:t>
            </a:r>
          </a:p>
          <a:p>
            <a:r>
              <a:rPr lang="cs-CZ" dirty="0"/>
              <a:t>Ringhofferovy závody (Tatra)</a:t>
            </a:r>
          </a:p>
          <a:p>
            <a:r>
              <a:rPr lang="cs-CZ" dirty="0"/>
              <a:t>Baťovy závody ve Zlíně</a:t>
            </a:r>
          </a:p>
          <a:p>
            <a:r>
              <a:rPr lang="cs-CZ" dirty="0"/>
              <a:t>Nutnost zavedení nových železničních drah</a:t>
            </a:r>
          </a:p>
          <a:p>
            <a:r>
              <a:rPr lang="cs-CZ" dirty="0"/>
              <a:t>Rozvoj turistického průmyslu</a:t>
            </a:r>
          </a:p>
          <a:p>
            <a:r>
              <a:rPr lang="cs-CZ" dirty="0"/>
              <a:t>1929 – 1933 – hospodářská krize</a:t>
            </a:r>
          </a:p>
        </p:txBody>
      </p:sp>
    </p:spTree>
    <p:extLst>
      <p:ext uri="{BB962C8B-B14F-4D97-AF65-F5344CB8AC3E}">
        <p14:creationId xmlns:p14="http://schemas.microsoft.com/office/powerpoint/2010/main" val="4101063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A5298A-3DEC-A8BB-E449-2B0ABFF09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ŠKOLSTVÍ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98DA09E-80EA-3C52-5FA9-6D0332F922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školy – měšťanské a obecné</a:t>
            </a:r>
          </a:p>
          <a:p>
            <a:r>
              <a:rPr lang="cs-CZ" dirty="0"/>
              <a:t>Střední školy – gymnázia (klasická a reálná), průmyslové školy, reálky, obchodní akademie, zemědělské školy</a:t>
            </a:r>
          </a:p>
          <a:p>
            <a:r>
              <a:rPr lang="cs-CZ" dirty="0"/>
              <a:t>Odborná učiliště</a:t>
            </a:r>
          </a:p>
          <a:p>
            <a:r>
              <a:rPr lang="cs-CZ" dirty="0"/>
              <a:t>Vyšší školy</a:t>
            </a:r>
          </a:p>
          <a:p>
            <a:r>
              <a:rPr lang="cs-CZ" dirty="0"/>
              <a:t>Konzervatoře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5849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F606D9-BC6F-369E-B738-494878295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VYSOKÉ ŠKOLY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0AEFAC-BF14-B6A0-1158-06B02E34D1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1919 – Masarykova univerzita v Brně</a:t>
            </a:r>
          </a:p>
          <a:p>
            <a:r>
              <a:rPr lang="cs-CZ" dirty="0"/>
              <a:t>1919 – Univerzita Komenského v Bratislavě</a:t>
            </a:r>
          </a:p>
          <a:p>
            <a:r>
              <a:rPr lang="cs-CZ" b="1" u="sng" dirty="0"/>
              <a:t>Další školy:</a:t>
            </a:r>
          </a:p>
          <a:p>
            <a:pPr lvl="1"/>
            <a:r>
              <a:rPr lang="cs-CZ" dirty="0"/>
              <a:t>Německá univerzita v Praze</a:t>
            </a:r>
          </a:p>
          <a:p>
            <a:pPr lvl="1"/>
            <a:r>
              <a:rPr lang="cs-CZ" dirty="0"/>
              <a:t>Ukrajinská volná univerzita v Praze</a:t>
            </a:r>
          </a:p>
          <a:p>
            <a:pPr lvl="1"/>
            <a:r>
              <a:rPr lang="cs-CZ" dirty="0"/>
              <a:t>Vysoká škola zvěrolékařská v Brně</a:t>
            </a:r>
          </a:p>
          <a:p>
            <a:pPr lvl="1"/>
            <a:r>
              <a:rPr lang="cs-CZ" dirty="0"/>
              <a:t>ČVUT v Praze</a:t>
            </a:r>
          </a:p>
          <a:p>
            <a:pPr lvl="1"/>
            <a:r>
              <a:rPr lang="cs-CZ" dirty="0"/>
              <a:t>VUT v Brně</a:t>
            </a:r>
          </a:p>
          <a:p>
            <a:pPr lvl="1"/>
            <a:r>
              <a:rPr lang="cs-CZ" dirty="0"/>
              <a:t>Vysoká škola báňská v Příbrami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9273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13A8F3-7A0A-D19D-8543-F5E8588F0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EAF475A-7845-F169-53EB-2E78B2E8E2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</a:t>
            </a:r>
            <a:r>
              <a:rPr lang="cs-CZ" dirty="0">
                <a:hlinkClick r:id="rId2"/>
              </a:rPr>
              <a:t>https://cs.wikipedia.org/wiki/Prvn%C3%AD_republika#/media/Soubor:Czechoslovakia_1930_linguistic_map_-_cz.svg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12080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46</TotalTime>
  <Words>427</Words>
  <Application>Microsoft Office PowerPoint</Application>
  <PresentationFormat>Širokoúhlá obrazovka</PresentationFormat>
  <Paragraphs>78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Garamond</vt:lpstr>
      <vt:lpstr>Organika</vt:lpstr>
      <vt:lpstr>PRVNÍ REPUBLIKA</vt:lpstr>
      <vt:lpstr>PO VYHLÁŠENÍ NEZÁVISLOSTI</vt:lpstr>
      <vt:lpstr>PROBLÉMY V POHRANIČÍ</vt:lpstr>
      <vt:lpstr>POLITICKÉ ZŘÍZENÍ</vt:lpstr>
      <vt:lpstr>NEJVÝZNAMNĚJŠÍ POLITICKÉ STRANY</vt:lpstr>
      <vt:lpstr>ROZDĚLENÍ ZEMĚ 1918 - 1928</vt:lpstr>
      <vt:lpstr>ZAHRANIČNÍ POLITIKA</vt:lpstr>
      <vt:lpstr>NÁRODNOSTNÍ SLOŽENÍ </vt:lpstr>
      <vt:lpstr>HOSPODÁŘSTVÍ</vt:lpstr>
      <vt:lpstr>PRŮMYSL</vt:lpstr>
      <vt:lpstr>ŠKOLSTVÍ</vt:lpstr>
      <vt:lpstr>VYSOKÉ ŠKOLY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PRVNÍ REPUBLIKA</dc:title>
  <dc:creator>Pc</dc:creator>
  <cp:lastModifiedBy>BLAŽKOVÁ</cp:lastModifiedBy>
  <cp:revision>1</cp:revision>
  <dcterms:created xsi:type="dcterms:W3CDTF">2023-02-18T17:12:51Z</dcterms:created>
  <dcterms:modified xsi:type="dcterms:W3CDTF">2023-02-20T06:36:34Z</dcterms:modified>
</cp:coreProperties>
</file>