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ED9FE4E-E7FE-499F-9ABA-5DDEAA0A743E}" type="datetimeFigureOut">
              <a:rPr lang="cs-CZ" smtClean="0"/>
              <a:pPr/>
              <a:t>14.12.2021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F88AA1D-56CE-44A4-B3A3-657ABAA9C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ED9FE4E-E7FE-499F-9ABA-5DDEAA0A743E}" type="datetimeFigureOut">
              <a:rPr lang="cs-CZ" smtClean="0"/>
              <a:pPr/>
              <a:t>14.12.2021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F88AA1D-56CE-44A4-B3A3-657ABAA9C0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ED9FE4E-E7FE-499F-9ABA-5DDEAA0A743E}" type="datetimeFigureOut">
              <a:rPr lang="cs-CZ" smtClean="0"/>
              <a:pPr/>
              <a:t>14.12.2021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F88AA1D-56CE-44A4-B3A3-657ABAA9C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9FE4E-E7FE-499F-9ABA-5DDEAA0A743E}" type="datetimeFigureOut">
              <a:rPr lang="cs-CZ" smtClean="0"/>
              <a:pPr/>
              <a:t>14.12.2021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AA1D-56CE-44A4-B3A3-657ABAA9C0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9FE4E-E7FE-499F-9ABA-5DDEAA0A743E}" type="datetimeFigureOut">
              <a:rPr lang="cs-CZ" smtClean="0"/>
              <a:pPr/>
              <a:t>14.12.2021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AA1D-56CE-44A4-B3A3-657ABAA9C0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ED9FE4E-E7FE-499F-9ABA-5DDEAA0A743E}" type="datetimeFigureOut">
              <a:rPr lang="cs-CZ" smtClean="0"/>
              <a:pPr/>
              <a:t>14.12.2021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F88AA1D-56CE-44A4-B3A3-657ABAA9C0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9FE4E-E7FE-499F-9ABA-5DDEAA0A743E}" type="datetimeFigureOut">
              <a:rPr lang="cs-CZ" smtClean="0"/>
              <a:pPr/>
              <a:t>14.12.2021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AA1D-56CE-44A4-B3A3-657ABAA9C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ED9FE4E-E7FE-499F-9ABA-5DDEAA0A743E}" type="datetimeFigureOut">
              <a:rPr lang="cs-CZ" smtClean="0"/>
              <a:pPr/>
              <a:t>14.12.2021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F88AA1D-56CE-44A4-B3A3-657ABAA9C0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ED9FE4E-E7FE-499F-9ABA-5DDEAA0A743E}" type="datetimeFigureOut">
              <a:rPr lang="cs-CZ" smtClean="0"/>
              <a:pPr/>
              <a:t>14.12.2021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F88AA1D-56CE-44A4-B3A3-657ABAA9C0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9FE4E-E7FE-499F-9ABA-5DDEAA0A743E}" type="datetimeFigureOut">
              <a:rPr lang="cs-CZ" smtClean="0"/>
              <a:pPr/>
              <a:t>14.12.2021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AA1D-56CE-44A4-B3A3-657ABAA9C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9FE4E-E7FE-499F-9ABA-5DDEAA0A743E}" type="datetimeFigureOut">
              <a:rPr lang="cs-CZ" smtClean="0"/>
              <a:pPr/>
              <a:t>14.12.2021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AA1D-56CE-44A4-B3A3-657ABAA9C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ED9FE4E-E7FE-499F-9ABA-5DDEAA0A743E}" type="datetimeFigureOut">
              <a:rPr lang="cs-CZ" smtClean="0"/>
              <a:pPr/>
              <a:t>14.12.2021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F88AA1D-56CE-44A4-B3A3-657ABAA9C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Představitelé českého realismu 1.pol. 19.stol.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Karel Havlíček Borovský (1821 – 1856)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spisovatel, novinář, politik (poslanec říšského sněmu)</a:t>
            </a:r>
          </a:p>
          <a:p>
            <a:r>
              <a:rPr lang="cs-CZ" dirty="0" smtClean="0"/>
              <a:t>1842 – 1844 - vychovatel v Rusku ----- opustil názory panslavismu, stal se </a:t>
            </a:r>
            <a:r>
              <a:rPr lang="cs-CZ" dirty="0" err="1" smtClean="0"/>
              <a:t>austroslavistou</a:t>
            </a:r>
            <a:endParaRPr lang="cs-CZ" dirty="0" smtClean="0"/>
          </a:p>
          <a:p>
            <a:r>
              <a:rPr lang="cs-CZ" dirty="0" smtClean="0"/>
              <a:t>soubor publicistických próz </a:t>
            </a:r>
            <a:r>
              <a:rPr lang="cs-CZ" b="1" i="1" dirty="0" smtClean="0"/>
              <a:t>Obrazy z Rus</a:t>
            </a:r>
            <a:endParaRPr lang="cs-CZ" dirty="0" smtClean="0"/>
          </a:p>
          <a:p>
            <a:r>
              <a:rPr lang="cs-CZ" dirty="0" smtClean="0"/>
              <a:t>založil deník </a:t>
            </a:r>
            <a:r>
              <a:rPr lang="cs-CZ" b="1" dirty="0" smtClean="0"/>
              <a:t>Národní noviny</a:t>
            </a:r>
            <a:r>
              <a:rPr lang="cs-CZ" dirty="0" smtClean="0"/>
              <a:t> – příloha </a:t>
            </a:r>
            <a:r>
              <a:rPr lang="cs-CZ" b="1" dirty="0" smtClean="0"/>
              <a:t>Šotek</a:t>
            </a:r>
            <a:r>
              <a:rPr lang="cs-CZ" dirty="0" smtClean="0"/>
              <a:t> (mimo jiné Havlíčkovy epigramy, básně, stati)</a:t>
            </a:r>
          </a:p>
          <a:p>
            <a:r>
              <a:rPr lang="cs-CZ" dirty="0" smtClean="0"/>
              <a:t>1851 – deportován do tyrolského Brixenu (do r.1855)</a:t>
            </a:r>
          </a:p>
          <a:p>
            <a:r>
              <a:rPr lang="cs-CZ" dirty="0" smtClean="0"/>
              <a:t>zemřel na tuberkulózu, po smrti uctívaný, jeho pohřeb se změnil v národní demonstraci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 </a:t>
            </a:r>
            <a:r>
              <a:rPr lang="cs-CZ" dirty="0" err="1" smtClean="0"/>
              <a:t>K</a:t>
            </a:r>
            <a:r>
              <a:rPr lang="cs-CZ" dirty="0" smtClean="0"/>
              <a:t>.Havlíčka Borovského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epigramy – „nádobky, do nichž vylévám svůj vztek“</a:t>
            </a:r>
            <a:r>
              <a:rPr lang="cs-CZ" dirty="0" smtClean="0"/>
              <a:t> – začal je psát už za pobytu v Moskvě – kritika církve, absolutismu, byrokracie – ostrý sarkasmus</a:t>
            </a:r>
          </a:p>
          <a:p>
            <a:r>
              <a:rPr lang="cs-CZ" dirty="0" smtClean="0"/>
              <a:t>v Brixenu napsal 3 rozsáhlejší satirické básně:</a:t>
            </a:r>
          </a:p>
          <a:p>
            <a:r>
              <a:rPr lang="cs-CZ" b="1" i="1" dirty="0" smtClean="0"/>
              <a:t>Tyrolské elegie – </a:t>
            </a:r>
            <a:r>
              <a:rPr lang="cs-CZ" dirty="0" smtClean="0"/>
              <a:t>popis zatčení a cesty do vyhnanství – oscilace mezi elegií a satirou, vážností a smíchem ---- bezbrannost jedince proti zvůli státní moci --- jeho mravní převaha (dovede se této moci vysmát)</a:t>
            </a:r>
          </a:p>
          <a:p>
            <a:r>
              <a:rPr lang="cs-CZ" b="1" i="1" dirty="0" smtClean="0"/>
              <a:t>Král Lávra – </a:t>
            </a:r>
            <a:r>
              <a:rPr lang="cs-CZ" dirty="0" smtClean="0"/>
              <a:t>irská pohádka o králi s oslíma ušima -  - kritika hlouposti a zvůle </a:t>
            </a:r>
            <a:r>
              <a:rPr lang="cs-CZ" smtClean="0"/>
              <a:t>absolutní moci</a:t>
            </a:r>
            <a:endParaRPr lang="cs-CZ" b="1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i="1" dirty="0" smtClean="0"/>
              <a:t>Křest svatého Vladimíra – </a:t>
            </a:r>
            <a:r>
              <a:rPr lang="cs-CZ" dirty="0" smtClean="0"/>
              <a:t>vychází z tzv. Nestorova letopisu (12.stol.) o knížeti Vladimírovi, který velmi krutým způsobem na Rusi zavedl křesťanství ---- svržen pohanský bůh Perun a na jeho „místo“ je vypsán konkurz</a:t>
            </a:r>
          </a:p>
          <a:p>
            <a:r>
              <a:rPr lang="cs-CZ" dirty="0" smtClean="0"/>
              <a:t>časté vulgarismy</a:t>
            </a:r>
          </a:p>
          <a:p>
            <a:r>
              <a:rPr lang="cs-CZ" dirty="0" smtClean="0"/>
              <a:t>nedokončené dílo</a:t>
            </a:r>
          </a:p>
          <a:p>
            <a:r>
              <a:rPr lang="cs-CZ" dirty="0" smtClean="0"/>
              <a:t>Ostrá kritika církve</a:t>
            </a:r>
          </a:p>
          <a:p>
            <a:endParaRPr lang="cs-CZ" dirty="0" smtClean="0"/>
          </a:p>
          <a:p>
            <a:r>
              <a:rPr lang="cs-CZ" dirty="0" smtClean="0"/>
              <a:t>Básnické skladby mohly vyjít až v 60. letech, do té doby se šířily </a:t>
            </a:r>
            <a:r>
              <a:rPr lang="cs-CZ" smtClean="0"/>
              <a:t>v opisech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Božena Němcová ( 1820? – 1862)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původ není dosud objasněn </a:t>
            </a:r>
            <a:r>
              <a:rPr lang="cs-CZ" dirty="0" smtClean="0"/>
              <a:t>(</a:t>
            </a:r>
            <a:r>
              <a:rPr lang="cs-CZ" dirty="0" smtClean="0"/>
              <a:t>mohla by být</a:t>
            </a:r>
            <a:r>
              <a:rPr lang="cs-CZ" dirty="0" smtClean="0"/>
              <a:t> </a:t>
            </a:r>
            <a:r>
              <a:rPr lang="cs-CZ" dirty="0" smtClean="0"/>
              <a:t>neteř kněžny Zaháňské --- zajistila jí vzdělání)</a:t>
            </a:r>
          </a:p>
          <a:p>
            <a:r>
              <a:rPr lang="cs-CZ" dirty="0" smtClean="0"/>
              <a:t>proti své vůli provdána za finančního úředníka a velkého vlastence Josefa Němce (4 děti, manželství nebylo šťastné) --- rodina se často stěhovala (např. Domažlice)</a:t>
            </a:r>
          </a:p>
          <a:p>
            <a:r>
              <a:rPr lang="cs-CZ" dirty="0" smtClean="0"/>
              <a:t>od roku 1842 žije v Praze – společensky velmi aktivní – stýká se s předními osobnostmi pražského vlasteneckého života</a:t>
            </a:r>
          </a:p>
          <a:p>
            <a:r>
              <a:rPr lang="cs-CZ" dirty="0" smtClean="0"/>
              <a:t>po propuštění manžela velké finanční problémy, konec života poznamenán smrtí syna a těžkou nemocí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i="1" dirty="0" smtClean="0"/>
              <a:t>Obrazy z okolí domažlického</a:t>
            </a:r>
            <a:r>
              <a:rPr lang="cs-CZ" dirty="0" smtClean="0"/>
              <a:t> – zřejmě nejrealističtější dílo – sociální problémy regionu</a:t>
            </a:r>
          </a:p>
          <a:p>
            <a:r>
              <a:rPr lang="cs-CZ" b="1" i="1" dirty="0" smtClean="0"/>
              <a:t>Národní báchorky a pověsti, Slovenské pohádky a pověsti</a:t>
            </a:r>
            <a:endParaRPr lang="cs-CZ" dirty="0" smtClean="0"/>
          </a:p>
          <a:p>
            <a:r>
              <a:rPr lang="cs-CZ" b="1" i="1" dirty="0" smtClean="0"/>
              <a:t>V zámku a podzámčí</a:t>
            </a:r>
            <a:r>
              <a:rPr lang="cs-CZ" dirty="0" smtClean="0"/>
              <a:t> – idealizace šlechty, některé obrazy (život nejchudších) velmi realistické</a:t>
            </a:r>
          </a:p>
          <a:p>
            <a:r>
              <a:rPr lang="cs-CZ" b="1" i="1" dirty="0" smtClean="0"/>
              <a:t>Divá Bára – </a:t>
            </a:r>
            <a:r>
              <a:rPr lang="cs-CZ" dirty="0" smtClean="0"/>
              <a:t>kritika lidské závisti a pověrčivosti</a:t>
            </a:r>
          </a:p>
          <a:p>
            <a:r>
              <a:rPr lang="cs-CZ" b="1" i="1" dirty="0" smtClean="0"/>
              <a:t>Pan učitel</a:t>
            </a:r>
            <a:r>
              <a:rPr lang="cs-CZ" dirty="0" smtClean="0"/>
              <a:t> – vzpomínky na školní léta, obraz ideálního učitele</a:t>
            </a:r>
            <a:endParaRPr lang="cs-CZ" b="1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Sentimentalismus a idealizace v díle </a:t>
            </a:r>
            <a:r>
              <a:rPr lang="cs-CZ" b="1" dirty="0" smtClean="0"/>
              <a:t>Babička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napsáno v nejtěžších chvílích jejího života</a:t>
            </a:r>
          </a:p>
          <a:p>
            <a:r>
              <a:rPr lang="cs-CZ" dirty="0" smtClean="0"/>
              <a:t>jednoduchá dějová linie – babička tráví poslední léta svého života u své dcery a vnoučat (Barunka – sama spisovatelka) --- moudrá, pracovitá žena se stane morální autoritou v celých Ratibořicích – stává se oporou i vzorem, urovnává konflikty, je oblíbena i u kněžny Zaháňské – </a:t>
            </a:r>
            <a:r>
              <a:rPr lang="cs-CZ" b="1" dirty="0" smtClean="0"/>
              <a:t>idealizace</a:t>
            </a:r>
          </a:p>
          <a:p>
            <a:r>
              <a:rPr lang="cs-CZ" dirty="0" smtClean="0"/>
              <a:t>ukázán život na venkově v průběhu roku – svátky, slavnosti, běžný život – harmonie – „řád přírody“, mizí sociální kritičnost -  </a:t>
            </a:r>
            <a:r>
              <a:rPr lang="cs-CZ" b="1" dirty="0" smtClean="0"/>
              <a:t>biedermeierovská idyla </a:t>
            </a:r>
            <a:r>
              <a:rPr lang="cs-CZ" dirty="0" smtClean="0"/>
              <a:t>(„krásné snění“)</a:t>
            </a:r>
          </a:p>
          <a:p>
            <a:r>
              <a:rPr lang="cs-CZ" dirty="0" smtClean="0"/>
              <a:t>v</a:t>
            </a:r>
            <a:r>
              <a:rPr lang="cs-CZ" smtClean="0"/>
              <a:t>še vnímáno </a:t>
            </a:r>
            <a:r>
              <a:rPr lang="cs-CZ" dirty="0" err="1" smtClean="0"/>
              <a:t>B</a:t>
            </a:r>
            <a:r>
              <a:rPr lang="cs-CZ" smtClean="0"/>
              <a:t>arunčinýma </a:t>
            </a:r>
            <a:r>
              <a:rPr lang="cs-CZ" dirty="0" smtClean="0"/>
              <a:t>očima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60</TotalTime>
  <Words>490</Words>
  <Application>Microsoft Office PowerPoint</Application>
  <PresentationFormat>Předvádění na obrazovce (4:3)</PresentationFormat>
  <Paragraphs>35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Century Schoolbook</vt:lpstr>
      <vt:lpstr>Wingdings</vt:lpstr>
      <vt:lpstr>Wingdings 2</vt:lpstr>
      <vt:lpstr>Arkýř</vt:lpstr>
      <vt:lpstr>Představitelé českého realismu 1.pol. 19.stol.</vt:lpstr>
      <vt:lpstr>Karel Havlíček Borovský (1821 – 1856)</vt:lpstr>
      <vt:lpstr>Dílo K.Havlíčka Borovského</vt:lpstr>
      <vt:lpstr>Prezentace aplikace PowerPoint</vt:lpstr>
      <vt:lpstr>Božena Němcová ( 1820? – 1862)</vt:lpstr>
      <vt:lpstr>Dílo</vt:lpstr>
      <vt:lpstr>Sentimentalismus a idealizace v díle Babička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Představitelé českého realismu 1.pol. 19.stol.</dc:title>
  <dc:creator>Alena</dc:creator>
  <cp:lastModifiedBy>ALENA SIMUNKOVA</cp:lastModifiedBy>
  <cp:revision>9</cp:revision>
  <dcterms:created xsi:type="dcterms:W3CDTF">2013-01-08T20:53:15Z</dcterms:created>
  <dcterms:modified xsi:type="dcterms:W3CDTF">2021-12-14T06:32:26Z</dcterms:modified>
</cp:coreProperties>
</file>