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2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0BF336E-1FF2-4FFA-8384-B2516844621F}" v="79" dt="2023-04-01T18:57:38.3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494" y="67"/>
      </p:cViewPr>
      <p:guideLst>
        <p:guide orient="horz" pos="352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E8B6B4-76E4-BDED-EDC7-F57D77817B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6054901-E7EF-C8BB-120E-F6ADF298E4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57101E6-6276-C880-46D0-9696FDE03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9D3A7-9783-4959-9927-941A9AAF0929}" type="datetimeFigureOut">
              <a:rPr lang="cs-CZ" smtClean="0"/>
              <a:t>04.04.2023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88C8603-14D9-A71F-8D97-2C9D83C35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2DD66EF-1D63-196E-21E3-F5846A897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A7785-4A49-4B3B-AA7A-2F9658AE8D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8490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58D80E-130F-8173-1AB5-4C32F50C0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6CC2E31-1C77-383A-B9B4-8771CDCDDE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D5A60A4-AB36-6C3F-FDFC-5DD1717C9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9D3A7-9783-4959-9927-941A9AAF0929}" type="datetimeFigureOut">
              <a:rPr lang="cs-CZ" smtClean="0"/>
              <a:t>04.04.2023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0E46348-6977-CF66-0440-50F38A31A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92E723E-1401-65D7-FB04-CA2A280CB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A7785-4A49-4B3B-AA7A-2F9658AE8D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180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B4C8CF7-A389-6544-2110-C75B086A0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F981E43-B8D8-0301-C608-F55BFF804F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5A4E33D-F129-916F-4F4B-C35317490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9D3A7-9783-4959-9927-941A9AAF0929}" type="datetimeFigureOut">
              <a:rPr lang="cs-CZ" smtClean="0"/>
              <a:t>04.04.2023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A64DF5E-DFC9-2953-795D-5677B52D4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341AD89-C613-81B3-A1FD-3CC3C4AD2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A7785-4A49-4B3B-AA7A-2F9658AE8D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5780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0CF1D7-68E5-6E8A-66FB-FDDF901E8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71DB324-2BDF-CB08-4B04-499F048655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786485A-EE15-9D76-2D92-FF17DBC554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8BDC186-8C93-B6C0-9FE8-F8AC686B8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9D3A7-9783-4959-9927-941A9AAF0929}" type="datetimeFigureOut">
              <a:rPr lang="cs-CZ" smtClean="0"/>
              <a:t>04.04.2023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395563E-2514-706F-63CF-C176D52AD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A06FA06-2AD9-E6A3-07BB-6E40A36B2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A7785-4A49-4B3B-AA7A-2F9658AE8D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9345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BC7210E-85D3-F2DE-38BB-2D926FA48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62B1E6A-8187-CCB4-1168-F6EF17CCD7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D2FE90F-6443-90A4-0E50-3B2C640887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9BBC10C2-10A2-2D14-6356-43444740AB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88AD668-0C24-E399-F09F-D716026E58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E622852D-5C28-5906-D6A0-BD9AEC8E2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9D3A7-9783-4959-9927-941A9AAF0929}" type="datetimeFigureOut">
              <a:rPr lang="cs-CZ" smtClean="0"/>
              <a:t>04.04.2023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ABEB491-0B8E-4069-C80D-EDA1F1661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0A76D5B3-CE33-639D-9FD6-BBAC7A38F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A7785-4A49-4B3B-AA7A-2F9658AE8D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2485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F8D82AF-6D1C-BF13-8B92-90DE52959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30B5333E-5603-F68D-A6F4-4BE50A335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9D3A7-9783-4959-9927-941A9AAF0929}" type="datetimeFigureOut">
              <a:rPr lang="cs-CZ" smtClean="0"/>
              <a:t>04.04.2023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9A1E2F6-BF0C-52AF-CA87-B067166D7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5A7C19EA-C99B-B47E-4017-18087F04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A7785-4A49-4B3B-AA7A-2F9658AE8D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5205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3241593-BB38-E5B1-FC24-3F199DEAE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9D3A7-9783-4959-9927-941A9AAF0929}" type="datetimeFigureOut">
              <a:rPr lang="cs-CZ" smtClean="0"/>
              <a:t>04.04.2023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928ED48-EBF0-7117-B76D-0FAC92721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D318B93-EC8C-9F27-C044-9D62C8674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A7785-4A49-4B3B-AA7A-2F9658AE8D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8662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C4EB7D-0BA6-A515-13AA-D3A8DF116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2B40AA3-B1AF-2918-0D79-90A68A34E0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85CEAAC-D4DB-C7F2-6D57-9CD32E6BE5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161B3AC-09B1-BB23-5C6B-A46F0051B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9D3A7-9783-4959-9927-941A9AAF0929}" type="datetimeFigureOut">
              <a:rPr lang="cs-CZ" smtClean="0"/>
              <a:t>04.04.2023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06328F3-1E65-B46A-E50A-96FB38F3D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08818B0-2158-C6B4-AEA0-9D7526A8D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A7785-4A49-4B3B-AA7A-2F9658AE8D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5170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ADFE6E-2EB0-9987-7C2F-BD8CD4A07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3036F2A0-0521-D3E9-0316-7FB773A9BA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BE8919B-A3CE-2342-03B7-7F57AD93A5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412CBB3-75E0-F7E9-73C0-309101434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9D3A7-9783-4959-9927-941A9AAF0929}" type="datetimeFigureOut">
              <a:rPr lang="cs-CZ" smtClean="0"/>
              <a:t>04.04.2023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8DAFB92-1FE1-4B53-094B-9646FB8CC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74D3E6D-2972-E51B-32E3-2886AF162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A7785-4A49-4B3B-AA7A-2F9658AE8D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064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1D63DA6-A8C7-1CBA-2023-8F30DBB1E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631BBEA-9064-8B8C-DCB7-0E5191D77B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C794E08-D7D1-82E5-C8E8-232499192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9D3A7-9783-4959-9927-941A9AAF0929}" type="datetimeFigureOut">
              <a:rPr lang="cs-CZ" smtClean="0"/>
              <a:t>04.04.2023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A725AC9-D912-3648-F408-7C88F56BE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0E84117-0985-88B2-C2D4-2F0DB84D8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A7785-4A49-4B3B-AA7A-2F9658AE8D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9911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69208E4-8A33-90C6-C43D-5E346844AB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B670732-F1C6-3D23-F9EE-79ADAF62B7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C7A7B9F-70CD-7D43-B873-6747C1DD5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9D3A7-9783-4959-9927-941A9AAF0929}" type="datetimeFigureOut">
              <a:rPr lang="cs-CZ" smtClean="0"/>
              <a:t>04.04.2023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66CC163-B26F-C14C-6681-380A81EF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3221CDB-B1F6-D946-81A5-CBE0E535A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A7785-4A49-4B3B-AA7A-2F9658AE8D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8582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9E5141A-DEF6-51E0-D078-5AF2210A8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EA17193-C941-886E-318C-49DDE59F7E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0ABCAAF-C930-2204-96AD-9E4E605EFC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9D3A7-9783-4959-9927-941A9AAF0929}" type="datetimeFigureOut">
              <a:rPr lang="cs-CZ" smtClean="0"/>
              <a:t>04.04.2023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129C479-FBEF-AD92-6B6A-D936BE6AFE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C0E0DF3-6045-8E67-C1B3-B331E0DBEA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A7785-4A49-4B3B-AA7A-2F9658AE8D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2808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istorickaslechta.cz/osobnosti/podebrad-jiri-z-1420-%E2%80%A01471/" TargetMode="External"/><Relationship Id="rId2" Type="http://schemas.openxmlformats.org/officeDocument/2006/relationships/hyperlink" Target="https://cs.wikipedia.org/wiki/Ji%C5%99%C3%AD_z_Pod%C4%9Bbrad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F026E2-7688-BE6C-5F9F-5049FD07E0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BE2FD8D-4F39-F0BE-8DC3-6DD5769FBD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6609" y="-719406"/>
            <a:ext cx="12632787" cy="8421858"/>
          </a:xfrm>
          <a:prstGeom prst="rect">
            <a:avLst/>
          </a:prstGeom>
        </p:spPr>
      </p:pic>
      <p:sp>
        <p:nvSpPr>
          <p:cNvPr id="3" name="Podnadpis 2">
            <a:extLst>
              <a:ext uri="{FF2B5EF4-FFF2-40B4-BE49-F238E27FC236}">
                <a16:creationId xmlns:a16="http://schemas.microsoft.com/office/drawing/2014/main" id="{CCC7D28C-A23A-D682-C440-85CB2D75391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9600" dirty="0">
                <a:latin typeface="Aharoni" panose="02010803020104030203" pitchFamily="2" charset="-79"/>
                <a:cs typeface="Aharoni" panose="02010803020104030203" pitchFamily="2" charset="-79"/>
              </a:rPr>
              <a:t>Jiří z Poděbrad</a:t>
            </a:r>
          </a:p>
        </p:txBody>
      </p:sp>
    </p:spTree>
    <p:extLst>
      <p:ext uri="{BB962C8B-B14F-4D97-AF65-F5344CB8AC3E}">
        <p14:creationId xmlns:p14="http://schemas.microsoft.com/office/powerpoint/2010/main" val="52805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8D1BAA5-D3DD-C21C-5649-37AEE47AF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i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JIŘÍ Z PODĚBRAD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22E92FF-3B5E-C764-8CBA-ABE1D3092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 - narodil se roku 1420 a umřel roku 1471</a:t>
            </a:r>
          </a:p>
          <a:p>
            <a:pPr marL="0" indent="0">
              <a:buNone/>
            </a:pPr>
            <a:r>
              <a:rPr lang="cs-CZ" dirty="0"/>
              <a:t> - byl nazýván „husitským králem“ nebo „králem dvojího lidu“</a:t>
            </a:r>
          </a:p>
          <a:p>
            <a:pPr marL="0" indent="0">
              <a:buNone/>
            </a:pPr>
            <a:r>
              <a:rPr lang="cs-CZ" dirty="0"/>
              <a:t> - byl jediným českým králem, který pocházel ze šlechty a ne z </a:t>
            </a:r>
            <a:r>
              <a:rPr lang="cs-CZ"/>
              <a:t>panovnické  dynastie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- českým králem se stal roku 1458</a:t>
            </a:r>
          </a:p>
          <a:p>
            <a:pPr marL="0" indent="0">
              <a:buNone/>
            </a:pPr>
            <a:r>
              <a:rPr lang="cs-CZ" dirty="0"/>
              <a:t> - usiloval o pokojné soužití mezi kališnickou většinou a katolickou menšinou </a:t>
            </a:r>
          </a:p>
          <a:p>
            <a:pPr marL="0" indent="0">
              <a:buNone/>
            </a:pP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83234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2B9560-B8D3-E12E-3F5B-CD783771C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i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JIŘÍ Z PODĚBRAD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850C8CD-0F69-EC98-322D-B95DB0DC4E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- byl mnohými vnímán jako povýšenec a husitský kacíř</a:t>
            </a:r>
          </a:p>
          <a:p>
            <a:pPr marL="0" indent="0">
              <a:buNone/>
            </a:pPr>
            <a:r>
              <a:rPr lang="cs-CZ" dirty="0"/>
              <a:t> - snažil se zajistit dobré vztahy se svými sousedy</a:t>
            </a:r>
          </a:p>
          <a:p>
            <a:pPr marL="0" indent="0">
              <a:buNone/>
            </a:pPr>
            <a:r>
              <a:rPr lang="cs-CZ" dirty="0"/>
              <a:t> - dbal na dodržování </a:t>
            </a:r>
            <a:r>
              <a:rPr lang="cs-CZ" dirty="0" err="1"/>
              <a:t>basilijských</a:t>
            </a:r>
            <a:r>
              <a:rPr lang="cs-CZ" dirty="0"/>
              <a:t> kompaktát</a:t>
            </a:r>
          </a:p>
          <a:p>
            <a:pPr marL="0" indent="0">
              <a:buNone/>
            </a:pPr>
            <a:r>
              <a:rPr lang="cs-CZ" dirty="0"/>
              <a:t> - roku 1448 dobyl Prahu, kterou ovládli katoličtí pánové</a:t>
            </a:r>
          </a:p>
          <a:p>
            <a:pPr marL="0" indent="0">
              <a:buNone/>
            </a:pPr>
            <a:r>
              <a:rPr lang="cs-CZ" dirty="0"/>
              <a:t> - papež </a:t>
            </a:r>
            <a:r>
              <a:rPr lang="cs-CZ" dirty="0" err="1"/>
              <a:t>Pitus</a:t>
            </a:r>
            <a:r>
              <a:rPr lang="cs-CZ" dirty="0"/>
              <a:t> II. Po něm žádal, aby přistoupil na katolickou víru a kališnictví zrušil, ale on odmítl</a:t>
            </a:r>
          </a:p>
          <a:p>
            <a:pPr marL="0" indent="0">
              <a:buNone/>
            </a:pPr>
            <a:r>
              <a:rPr lang="cs-CZ" dirty="0"/>
              <a:t> - v roce 1466 byl prohlášen papežem za kacíře a čelil křížovému tažení v jehož čele byl jeho bývalý zeť, uherský král Matyáš</a:t>
            </a:r>
          </a:p>
        </p:txBody>
      </p:sp>
    </p:spTree>
    <p:extLst>
      <p:ext uri="{BB962C8B-B14F-4D97-AF65-F5344CB8AC3E}">
        <p14:creationId xmlns:p14="http://schemas.microsoft.com/office/powerpoint/2010/main" val="2731056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5B85E0-5C66-6945-AC0C-C78F73C90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i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ZÁSLUHY JIŘÍHO Z PODĚBRAD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9BD6B05-059C-7F47-B2C5-4C629D4FFA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- přispěl k rozvoji českého království jak hmotně tak kulturně</a:t>
            </a:r>
          </a:p>
          <a:p>
            <a:pPr marL="0" indent="0">
              <a:buNone/>
            </a:pPr>
            <a:r>
              <a:rPr lang="cs-CZ" dirty="0"/>
              <a:t> - obnovil hospodářství země</a:t>
            </a:r>
          </a:p>
          <a:p>
            <a:pPr marL="0" indent="0">
              <a:buNone/>
            </a:pPr>
            <a:r>
              <a:rPr lang="cs-CZ" dirty="0"/>
              <a:t> - zasloužil se o obnovu dolování stříbra v Kutné Hoře a o ražbu českého groše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917443B-DA62-8FFE-87F0-31EBC4E18F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63771"/>
            <a:ext cx="3383720" cy="2648129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B548AEA-47A4-87CF-C742-6C10F85F92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9532" y="3675230"/>
            <a:ext cx="3779227" cy="263667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EE64ED91-5B2F-9FC3-C4E4-A6D266BE38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4571" y="3675231"/>
            <a:ext cx="4555578" cy="2636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760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9287E1-865C-3FB6-AC8E-9CDD8F1A3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i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SMRT JIŘÍHO Z PODĚBRAD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689482D-7B9F-17BD-EABC-B894ACCDEC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sz="3600" dirty="0"/>
              <a:t>- po vyčerpávající válce se jeho zdravotní stav výrazně zhoršil a na jaře roku 1471 umírá</a:t>
            </a:r>
          </a:p>
          <a:p>
            <a:pPr marL="0" indent="0">
              <a:buNone/>
            </a:pPr>
            <a:r>
              <a:rPr lang="cs-CZ" sz="3600" dirty="0"/>
              <a:t> - byl pohřben v královské hrobce v chrámu sv. Víta a jeho srdce a vnitřností byly uloženy v Týnském chrámu na Starém Městě</a:t>
            </a:r>
          </a:p>
        </p:txBody>
      </p:sp>
    </p:spTree>
    <p:extLst>
      <p:ext uri="{BB962C8B-B14F-4D97-AF65-F5344CB8AC3E}">
        <p14:creationId xmlns:p14="http://schemas.microsoft.com/office/powerpoint/2010/main" val="2218852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A6046A-6F61-87CA-4399-1B518C883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i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ZDROJE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F368622-A230-AD6F-1DC3-421D2226FA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>
                <a:hlinkClick r:id="rId2"/>
              </a:rPr>
              <a:t>Jiří z Poděbrad – Wikipedie (wikipedia.org)</a:t>
            </a:r>
            <a:endParaRPr lang="cs-CZ" sz="4000" dirty="0"/>
          </a:p>
          <a:p>
            <a:r>
              <a:rPr lang="cs-CZ" sz="4000" dirty="0">
                <a:hlinkClick r:id="rId3"/>
              </a:rPr>
              <a:t>Historická šlechta › Poděbrad, Jiří z *1420 † 1471 (historickaslechta.cz)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806723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5747</TotalTime>
  <Words>259</Words>
  <Application>Microsoft Office PowerPoint</Application>
  <PresentationFormat>Širokoúhlá obrazovka</PresentationFormat>
  <Paragraphs>25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2" baseType="lpstr">
      <vt:lpstr>Aharoni</vt:lpstr>
      <vt:lpstr>Arial</vt:lpstr>
      <vt:lpstr>Calibri</vt:lpstr>
      <vt:lpstr>Calibri Light</vt:lpstr>
      <vt:lpstr>Tahoma</vt:lpstr>
      <vt:lpstr>Motiv Office</vt:lpstr>
      <vt:lpstr>Prezentace aplikace PowerPoint</vt:lpstr>
      <vt:lpstr>JIŘÍ Z PODĚBRAD</vt:lpstr>
      <vt:lpstr>JIŘÍ Z PODĚBRAD</vt:lpstr>
      <vt:lpstr>ZÁSLUHY JIŘÍHO Z PODĚBRAD</vt:lpstr>
      <vt:lpstr>SMRT JIŘÍHO Z PODĚBRAD</vt:lpstr>
      <vt:lpstr>ZDROJE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hajnalkaszlapko@gmail.com</dc:creator>
  <cp:lastModifiedBy>BLAŽKOVÁ</cp:lastModifiedBy>
  <cp:revision>3</cp:revision>
  <dcterms:created xsi:type="dcterms:W3CDTF">2023-03-28T19:10:16Z</dcterms:created>
  <dcterms:modified xsi:type="dcterms:W3CDTF">2023-04-04T05:29:27Z</dcterms:modified>
</cp:coreProperties>
</file>