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62" r:id="rId5"/>
    <p:sldId id="264" r:id="rId6"/>
    <p:sldId id="258" r:id="rId7"/>
    <p:sldId id="263" r:id="rId8"/>
    <p:sldId id="259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Camillo_Benso_Cavour" TargetMode="External"/><Relationship Id="rId2" Type="http://schemas.openxmlformats.org/officeDocument/2006/relationships/hyperlink" Target="https://www.britannica.com/biography/Victor-Emmanuel-I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8E60622-CC85-01BE-EB37-E54E7B4B803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SJEDNOCENÍ ITÁLIE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7EC3B59-E867-426C-C068-89C2837A587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1509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2C28467-CB60-7976-9C52-14FCDEE24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VÁLKA S RAKOUSKEM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B557325-EAFA-7FFD-404A-2C1E4BF53A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první pokus o sjednocení – neúspěšný – Lombardie a Benátsko pořád součástí </a:t>
            </a:r>
            <a:r>
              <a:rPr lang="cs-CZ" dirty="0" err="1"/>
              <a:t>Habs</a:t>
            </a:r>
            <a:r>
              <a:rPr lang="cs-CZ" dirty="0"/>
              <a:t>. monarchie </a:t>
            </a:r>
          </a:p>
          <a:p>
            <a:r>
              <a:rPr lang="cs-CZ" b="1" dirty="0"/>
              <a:t>1859</a:t>
            </a:r>
            <a:r>
              <a:rPr lang="cs-CZ" dirty="0"/>
              <a:t> – sardinský král </a:t>
            </a:r>
            <a:r>
              <a:rPr lang="cs-CZ" b="1" i="1" dirty="0"/>
              <a:t>Viktor Emanuel II. </a:t>
            </a:r>
            <a:r>
              <a:rPr lang="cs-CZ" dirty="0"/>
              <a:t>a jeho ministerský předseda </a:t>
            </a:r>
            <a:r>
              <a:rPr lang="cs-CZ" b="1" i="1" dirty="0"/>
              <a:t>Camillo </a:t>
            </a:r>
            <a:r>
              <a:rPr lang="cs-CZ" b="1" i="1" dirty="0" err="1"/>
              <a:t>Cavour</a:t>
            </a:r>
            <a:r>
              <a:rPr lang="cs-CZ" b="1" i="1" dirty="0"/>
              <a:t> </a:t>
            </a:r>
            <a:r>
              <a:rPr lang="cs-CZ" dirty="0"/>
              <a:t>vyjednali spojenectví s Francií (Napoleon III.)</a:t>
            </a:r>
          </a:p>
          <a:p>
            <a:r>
              <a:rPr lang="cs-CZ" b="1" u="sng" dirty="0"/>
              <a:t>=&gt; 1859 – bitva u Magenty a Solferina </a:t>
            </a:r>
            <a:r>
              <a:rPr lang="cs-CZ" dirty="0"/>
              <a:t>– </a:t>
            </a:r>
            <a:r>
              <a:rPr lang="cs-CZ" b="1" dirty="0"/>
              <a:t>Sardinie + Francie </a:t>
            </a:r>
            <a:r>
              <a:rPr lang="cs-CZ" dirty="0"/>
              <a:t>x Rakousko</a:t>
            </a:r>
          </a:p>
          <a:p>
            <a:r>
              <a:rPr lang="cs-CZ" dirty="0"/>
              <a:t>Benátsko dobyto nebylo =&gt; Francie uzavřela mír s Rakouskem=&gt; Rakousko předalo Lombardii Sardinii</a:t>
            </a:r>
          </a:p>
          <a:p>
            <a:r>
              <a:rPr lang="cs-CZ" dirty="0"/>
              <a:t>Připojení dalších států – Toskánsko, </a:t>
            </a:r>
            <a:r>
              <a:rPr lang="cs-CZ" dirty="0" err="1"/>
              <a:t>Modena</a:t>
            </a:r>
            <a:r>
              <a:rPr lang="cs-CZ" dirty="0"/>
              <a:t>, Parma, </a:t>
            </a:r>
            <a:r>
              <a:rPr lang="cs-CZ" dirty="0" err="1"/>
              <a:t>Romagna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0421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26F6E8E-2695-CB23-3E86-5710C8914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VIKTOR EMANUEL II.</a:t>
            </a:r>
          </a:p>
        </p:txBody>
      </p:sp>
      <p:pic>
        <p:nvPicPr>
          <p:cNvPr id="1026" name="Picture 2" descr="Victor Emmanuel II | king of Italy | Britannica">
            <a:extLst>
              <a:ext uri="{FF2B5EF4-FFF2-40B4-BE49-F238E27FC236}">
                <a16:creationId xmlns:a16="http://schemas.microsoft.com/office/drawing/2014/main" id="{5511F456-14E1-4AB4-EEA3-EBB51BF9334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787650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5215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144325-0981-F282-F0AD-F0120E781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CAMILLO CAVOUR</a:t>
            </a:r>
          </a:p>
        </p:txBody>
      </p:sp>
      <p:pic>
        <p:nvPicPr>
          <p:cNvPr id="2050" name="Picture 2" descr="Camillo Benso Cavour – Wikipedie">
            <a:extLst>
              <a:ext uri="{FF2B5EF4-FFF2-40B4-BE49-F238E27FC236}">
                <a16:creationId xmlns:a16="http://schemas.microsoft.com/office/drawing/2014/main" id="{FBD0340D-79C1-E914-9ED4-78CE48E4AB2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950" y="2557463"/>
            <a:ext cx="2698099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600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7C3F35-1E77-370D-0BDF-AC0C8C277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SJEDNOCENÍ ITÁLIE</a:t>
            </a:r>
          </a:p>
        </p:txBody>
      </p:sp>
      <p:pic>
        <p:nvPicPr>
          <p:cNvPr id="4098" name="Picture 2" descr="Risorgimento – Wikipedie">
            <a:extLst>
              <a:ext uri="{FF2B5EF4-FFF2-40B4-BE49-F238E27FC236}">
                <a16:creationId xmlns:a16="http://schemas.microsoft.com/office/drawing/2014/main" id="{2BDD6EC2-643A-E9C1-43DC-976E348FDC2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007" y="2557463"/>
            <a:ext cx="295798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415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52D2EE-0412-26F8-D1FA-3C234129B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VZNIK ITALSKÉHO KRÁLOVSTVÍ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5B26D34-7390-6952-BB06-B44CFDEDC5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1860 – Giuseppe Garibaldi dobyl Sicílii a </a:t>
            </a:r>
            <a:r>
              <a:rPr lang="cs-CZ" b="1" dirty="0" err="1"/>
              <a:t>Neapolsko</a:t>
            </a:r>
            <a:r>
              <a:rPr lang="cs-CZ" dirty="0"/>
              <a:t>=&gt; předal celé království obojí Sicílie Viktoru Emanuelovi II.</a:t>
            </a:r>
          </a:p>
          <a:p>
            <a:r>
              <a:rPr lang="cs-CZ" dirty="0"/>
              <a:t>1861 – italský parlament prohlásil Viktora Emanuela II. králem celé Itálie</a:t>
            </a:r>
          </a:p>
          <a:p>
            <a:r>
              <a:rPr lang="cs-CZ" dirty="0"/>
              <a:t>Sídlo krále a parlamentu – nejdříve Turín, později Florencie</a:t>
            </a:r>
          </a:p>
        </p:txBody>
      </p:sp>
    </p:spTree>
    <p:extLst>
      <p:ext uri="{BB962C8B-B14F-4D97-AF65-F5344CB8AC3E}">
        <p14:creationId xmlns:p14="http://schemas.microsoft.com/office/powerpoint/2010/main" val="18695576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7588E5E-1085-DE5D-FE8E-1B0E3A425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GIUSEPPE GARIBALDI</a:t>
            </a:r>
          </a:p>
        </p:txBody>
      </p:sp>
      <p:pic>
        <p:nvPicPr>
          <p:cNvPr id="3074" name="Picture 2" descr="giuseppe garibaldi – Seznam.cz">
            <a:extLst>
              <a:ext uri="{FF2B5EF4-FFF2-40B4-BE49-F238E27FC236}">
                <a16:creationId xmlns:a16="http://schemas.microsoft.com/office/drawing/2014/main" id="{EAF4E858-DFB8-C095-02E6-D17E392D757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275" y="2882900"/>
            <a:ext cx="474345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9082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DCC126-5E2B-1B47-CD89-C37E4CE72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PŘIPOJENÍ ŘÍMA A BENÁTSKA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BFC48B6-EB0A-EDB9-A3A1-602B0A3B65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1866 – vypukla </a:t>
            </a:r>
            <a:r>
              <a:rPr lang="cs-CZ" dirty="0" err="1"/>
              <a:t>prusko</a:t>
            </a:r>
            <a:r>
              <a:rPr lang="cs-CZ" dirty="0"/>
              <a:t> – rakouská válka – Itálie je na straně Pruska</a:t>
            </a:r>
          </a:p>
          <a:p>
            <a:r>
              <a:rPr lang="cs-CZ" dirty="0"/>
              <a:t>Své bitvy prohraje, ale Prusko je celkovým vítězem, a tak Itálie získává zpět Benátsko</a:t>
            </a:r>
          </a:p>
          <a:p>
            <a:r>
              <a:rPr lang="cs-CZ" b="1" dirty="0"/>
              <a:t>1870 – zánik papežského státu a připojení Říma k Itálii</a:t>
            </a:r>
          </a:p>
          <a:p>
            <a:r>
              <a:rPr lang="cs-CZ" dirty="0"/>
              <a:t>1871 – Řím se stává hlavním městem Itálie</a:t>
            </a:r>
          </a:p>
        </p:txBody>
      </p:sp>
    </p:spTree>
    <p:extLst>
      <p:ext uri="{BB962C8B-B14F-4D97-AF65-F5344CB8AC3E}">
        <p14:creationId xmlns:p14="http://schemas.microsoft.com/office/powerpoint/2010/main" val="190396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DE1D46-BD19-B2FB-DBEE-2AC1EECA0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570A45A-EDE8-4F69-797D-13B50F5719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1 - </a:t>
            </a:r>
            <a:r>
              <a:rPr lang="cs-CZ" dirty="0">
                <a:hlinkClick r:id="rId2"/>
              </a:rPr>
              <a:t>https://www.britannica.com/biography/Victor-Emmanuel-II</a:t>
            </a:r>
            <a:endParaRPr lang="cs-CZ" dirty="0"/>
          </a:p>
          <a:p>
            <a:r>
              <a:rPr lang="cs-CZ" dirty="0"/>
              <a:t>2 - </a:t>
            </a:r>
            <a:r>
              <a:rPr lang="cs-CZ" dirty="0">
                <a:hlinkClick r:id="rId3"/>
              </a:rPr>
              <a:t>https://cs.wikipedia.org/wiki/Camillo_Benso_Cavour</a:t>
            </a:r>
            <a:endParaRPr lang="cs-CZ" dirty="0"/>
          </a:p>
          <a:p>
            <a:r>
              <a:rPr lang="cs-CZ" dirty="0"/>
              <a:t>3 - https://cs.wikipedia.org/wiki/Risorgimento</a:t>
            </a:r>
          </a:p>
          <a:p>
            <a:r>
              <a:rPr lang="cs-CZ" dirty="0"/>
              <a:t>4 - https://search.seznam.cz/?q=giuseppe%20garibaldi</a:t>
            </a:r>
          </a:p>
        </p:txBody>
      </p:sp>
    </p:spTree>
    <p:extLst>
      <p:ext uri="{BB962C8B-B14F-4D97-AF65-F5344CB8AC3E}">
        <p14:creationId xmlns:p14="http://schemas.microsoft.com/office/powerpoint/2010/main" val="286766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28</TotalTime>
  <Words>208</Words>
  <Application>Microsoft Office PowerPoint</Application>
  <PresentationFormat>Širokoúhlá obrazovka</PresentationFormat>
  <Paragraphs>25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Garamond</vt:lpstr>
      <vt:lpstr>Organika</vt:lpstr>
      <vt:lpstr>SJEDNOCENÍ ITÁLIE</vt:lpstr>
      <vt:lpstr>VÁLKA S RAKOUSKEM</vt:lpstr>
      <vt:lpstr>VIKTOR EMANUEL II.</vt:lpstr>
      <vt:lpstr>CAMILLO CAVOUR</vt:lpstr>
      <vt:lpstr>SJEDNOCENÍ ITÁLIE</vt:lpstr>
      <vt:lpstr>VZNIK ITALSKÉHO KRÁLOVSTVÍ</vt:lpstr>
      <vt:lpstr>GIUSEPPE GARIBALDI</vt:lpstr>
      <vt:lpstr>PŘIPOJENÍ ŘÍMA A BENÁTSKA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SJEDNOCENÍ ITÁLIE</dc:title>
  <dc:creator>Pc</dc:creator>
  <cp:lastModifiedBy>BLAŽKOVÁ</cp:lastModifiedBy>
  <cp:revision>1</cp:revision>
  <dcterms:created xsi:type="dcterms:W3CDTF">2022-10-31T16:59:42Z</dcterms:created>
  <dcterms:modified xsi:type="dcterms:W3CDTF">2022-11-01T06:40:59Z</dcterms:modified>
</cp:coreProperties>
</file>