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KRITICKÝ REALISMUS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V ČESKÝCH ZEMÍCH</a:t>
            </a:r>
          </a:p>
        </p:txBody>
      </p:sp>
    </p:spTree>
    <p:extLst>
      <p:ext uri="{BB962C8B-B14F-4D97-AF65-F5344CB8AC3E}">
        <p14:creationId xmlns:p14="http://schemas.microsoft.com/office/powerpoint/2010/main" val="26260575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KRITICKÝ REALISMUS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Autoři májovců, ruchovců a lumírovců psali v duchu realismu, ale až pozdější generace přináší literaturu kritického realismu, která je srovnatelná s tou evropskou</a:t>
            </a:r>
          </a:p>
          <a:p>
            <a:r>
              <a:rPr lang="cs-CZ" dirty="0"/>
              <a:t>Kritický realismus vzniká v 19. století, ale pokračuje ještě hluboko do století dvacátého</a:t>
            </a:r>
          </a:p>
          <a:p>
            <a:r>
              <a:rPr lang="cs-CZ" dirty="0"/>
              <a:t>Čeští autoři se nezaměřovali na komplexní zobrazení společnosti (jako např. francouzská nebo ruská literatura), ale na zachycení sociálního prostředí určitého kraje – proto hovoříme o </a:t>
            </a:r>
            <a:r>
              <a:rPr lang="cs-CZ" b="1" dirty="0"/>
              <a:t>drobnokresbě</a:t>
            </a:r>
          </a:p>
        </p:txBody>
      </p:sp>
    </p:spTree>
    <p:extLst>
      <p:ext uri="{BB962C8B-B14F-4D97-AF65-F5344CB8AC3E}">
        <p14:creationId xmlns:p14="http://schemas.microsoft.com/office/powerpoint/2010/main" val="4074478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KRITICKÝ REALISMUS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Dva směry:</a:t>
            </a:r>
          </a:p>
          <a:p>
            <a:pPr lvl="1"/>
            <a:r>
              <a:rPr lang="cs-CZ" dirty="0"/>
              <a:t>Venkovská próza</a:t>
            </a:r>
          </a:p>
          <a:p>
            <a:pPr lvl="1"/>
            <a:r>
              <a:rPr lang="cs-CZ" dirty="0"/>
              <a:t>Próza s historickou tematikou</a:t>
            </a:r>
          </a:p>
        </p:txBody>
      </p:sp>
    </p:spTree>
    <p:extLst>
      <p:ext uri="{BB962C8B-B14F-4D97-AF65-F5344CB8AC3E}">
        <p14:creationId xmlns:p14="http://schemas.microsoft.com/office/powerpoint/2010/main" val="773957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VENKOVSKÁ PRÓZA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Téma venkova bylo v české literatuře vždy velmi oblíbené</a:t>
            </a:r>
          </a:p>
          <a:p>
            <a:r>
              <a:rPr lang="cs-CZ" dirty="0"/>
              <a:t>Venkov byl chápán jako mravně nedotčené jádro, kde existovaly neporušené lidské vztahy</a:t>
            </a:r>
          </a:p>
          <a:p>
            <a:r>
              <a:rPr lang="cs-CZ" dirty="0"/>
              <a:t>Autoři KR si uvědomovali, že starý ráz venkova se změnil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342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VENKOVSKÁ PRÓZA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Karel Václav Rais</a:t>
            </a:r>
          </a:p>
          <a:p>
            <a:r>
              <a:rPr lang="cs-CZ" dirty="0"/>
              <a:t>Tereza Nováková</a:t>
            </a:r>
          </a:p>
          <a:p>
            <a:r>
              <a:rPr lang="cs-CZ" dirty="0"/>
              <a:t>Antal Stašek</a:t>
            </a:r>
          </a:p>
          <a:p>
            <a:r>
              <a:rPr lang="cs-CZ" dirty="0"/>
              <a:t>Josef Holeček</a:t>
            </a:r>
          </a:p>
          <a:p>
            <a:r>
              <a:rPr lang="cs-CZ" dirty="0"/>
              <a:t>Karel </a:t>
            </a:r>
            <a:r>
              <a:rPr lang="cs-CZ" dirty="0" err="1"/>
              <a:t>Klostermann</a:t>
            </a:r>
            <a:endParaRPr lang="cs-CZ" dirty="0"/>
          </a:p>
          <a:p>
            <a:r>
              <a:rPr lang="cs-CZ" dirty="0"/>
              <a:t>Jan </a:t>
            </a:r>
            <a:r>
              <a:rPr lang="cs-CZ" dirty="0" err="1"/>
              <a:t>Herben</a:t>
            </a:r>
            <a:endParaRPr lang="cs-CZ" dirty="0"/>
          </a:p>
          <a:p>
            <a:r>
              <a:rPr lang="cs-CZ" dirty="0"/>
              <a:t>Jindřich Šimon </a:t>
            </a:r>
            <a:r>
              <a:rPr lang="cs-CZ" dirty="0" err="1"/>
              <a:t>Baar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3036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HISTORICKÁ PRÓZA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Vyhrocená politická situace v našich zemích podporovala zájem o naše dějiny</a:t>
            </a:r>
          </a:p>
          <a:p>
            <a:r>
              <a:rPr lang="cs-CZ" dirty="0"/>
              <a:t>Vyhledávané byly především dějiny husitů a národní obrození, protože se jednalo o období, která byla chápaná jako úspěšná pro Čechy</a:t>
            </a:r>
          </a:p>
          <a:p>
            <a:r>
              <a:rPr lang="cs-CZ" dirty="0"/>
              <a:t>V minulosti hledali paralely k soudobému společenskému dění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8219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HISTORICKÁ PRÓZA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Václav Beneš Třebízský</a:t>
            </a:r>
          </a:p>
          <a:p>
            <a:r>
              <a:rPr lang="cs-CZ" dirty="0"/>
              <a:t>Zikmund Winter</a:t>
            </a:r>
          </a:p>
          <a:p>
            <a:r>
              <a:rPr lang="cs-CZ" dirty="0"/>
              <a:t>Alois Jirásek</a:t>
            </a:r>
          </a:p>
        </p:txBody>
      </p:sp>
    </p:spTree>
    <p:extLst>
      <p:ext uri="{BB962C8B-B14F-4D97-AF65-F5344CB8AC3E}">
        <p14:creationId xmlns:p14="http://schemas.microsoft.com/office/powerpoint/2010/main" val="13566576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17</TotalTime>
  <Words>193</Words>
  <Application>Microsoft Office PowerPoint</Application>
  <PresentationFormat>Širokoúhlá obrazovka</PresentationFormat>
  <Paragraphs>30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Organika</vt:lpstr>
      <vt:lpstr>KRITICKÝ REALISMUS</vt:lpstr>
      <vt:lpstr>KRITICKÝ REALISMUS</vt:lpstr>
      <vt:lpstr>KRITICKÝ REALISMUS</vt:lpstr>
      <vt:lpstr>VENKOVSKÁ PRÓZA</vt:lpstr>
      <vt:lpstr>VENKOVSKÁ PRÓZA</vt:lpstr>
      <vt:lpstr>HISTORICKÁ PRÓZA</vt:lpstr>
      <vt:lpstr>HISTORICKÁ PRÓZA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KRITICKÝ REALISMUS</dc:title>
  <dc:creator>Hana Blažková</dc:creator>
  <cp:lastModifiedBy>Hana Blažková</cp:lastModifiedBy>
  <cp:revision>2</cp:revision>
  <dcterms:created xsi:type="dcterms:W3CDTF">2017-05-28T19:40:22Z</dcterms:created>
  <dcterms:modified xsi:type="dcterms:W3CDTF">2017-05-28T19:58:12Z</dcterms:modified>
</cp:coreProperties>
</file>