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BEC0C-F4E9-4921-A0DC-EFF3FA53D733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D7B3B1-6E17-4F65-8BB3-39878D645D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26BEC0C-F4E9-4921-A0DC-EFF3FA53D733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8D7B3B1-6E17-4F65-8BB3-39878D645D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BEC0C-F4E9-4921-A0DC-EFF3FA53D733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7B3B1-6E17-4F65-8BB3-39878D645D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BEC0C-F4E9-4921-A0DC-EFF3FA53D733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7B3B1-6E17-4F65-8BB3-39878D645D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7B3B1-6E17-4F65-8BB3-39878D645D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BEC0C-F4E9-4921-A0DC-EFF3FA53D733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BEC0C-F4E9-4921-A0DC-EFF3FA53D733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7B3B1-6E17-4F65-8BB3-39878D645D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BEC0C-F4E9-4921-A0DC-EFF3FA53D733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7B3B1-6E17-4F65-8BB3-39878D645D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26BEC0C-F4E9-4921-A0DC-EFF3FA53D733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8D7B3B1-6E17-4F65-8BB3-39878D645D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BEC0C-F4E9-4921-A0DC-EFF3FA53D733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D7B3B1-6E17-4F65-8BB3-39878D645D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BEC0C-F4E9-4921-A0DC-EFF3FA53D733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7B3B1-6E17-4F65-8BB3-39878D645D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BEC0C-F4E9-4921-A0DC-EFF3FA53D733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7B3B1-6E17-4F65-8BB3-39878D645D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26BEC0C-F4E9-4921-A0DC-EFF3FA53D733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8D7B3B1-6E17-4F65-8BB3-39878D645D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000" b="1" dirty="0" smtClean="0"/>
              <a:t>NÁRODNÍ OBROZENÍ</a:t>
            </a:r>
            <a:endParaRPr lang="cs-CZ" sz="6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Počátek NO v 70. letech 18. století</a:t>
            </a:r>
          </a:p>
          <a:p>
            <a:r>
              <a:rPr lang="cs-CZ" dirty="0" smtClean="0"/>
              <a:t>Snaha o likvidaci feudalismu</a:t>
            </a:r>
          </a:p>
          <a:p>
            <a:r>
              <a:rPr lang="cs-CZ" dirty="0" smtClean="0"/>
              <a:t>Osvícenské reformy – školství, jezuité, nevolnictví, toleranční patent, cenzura</a:t>
            </a:r>
          </a:p>
          <a:p>
            <a:r>
              <a:rPr lang="cs-CZ" dirty="0" smtClean="0"/>
              <a:t>Fáze obranná – rozvoj klasicismu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PRVNÍ FÁZE NÁRODNÍHO OBROZENÍ</a:t>
            </a:r>
            <a:endParaRPr lang="cs-CZ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Česky se hovoří především na venkově</a:t>
            </a:r>
          </a:p>
          <a:p>
            <a:r>
              <a:rPr lang="cs-CZ" dirty="0" smtClean="0"/>
              <a:t>Úřední jazyk němčina (i ve školách)</a:t>
            </a:r>
          </a:p>
          <a:p>
            <a:r>
              <a:rPr lang="cs-CZ" dirty="0" smtClean="0"/>
              <a:t>Česká obrozenecká literatura – učenecký ráz</a:t>
            </a:r>
          </a:p>
          <a:p>
            <a:r>
              <a:rPr lang="cs-CZ" dirty="0" smtClean="0"/>
              <a:t>Popularizace historie</a:t>
            </a:r>
          </a:p>
          <a:p>
            <a:r>
              <a:rPr lang="cs-CZ" dirty="0" smtClean="0"/>
              <a:t>Starší česká díla</a:t>
            </a:r>
          </a:p>
          <a:p>
            <a:r>
              <a:rPr lang="cs-CZ" dirty="0" smtClean="0"/>
              <a:t>Rozvoj vědy – Královská česká společnost nauk (1784)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LITERATURA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Gelasius</a:t>
            </a:r>
            <a:r>
              <a:rPr lang="cs-CZ" dirty="0" smtClean="0"/>
              <a:t> </a:t>
            </a:r>
            <a:r>
              <a:rPr lang="cs-CZ" dirty="0" err="1" smtClean="0"/>
              <a:t>Dobner</a:t>
            </a:r>
            <a:r>
              <a:rPr lang="cs-CZ" dirty="0" smtClean="0"/>
              <a:t> – zakladatel moderního dějepisu, kritika Hájkovy kroniky české</a:t>
            </a:r>
          </a:p>
          <a:p>
            <a:r>
              <a:rPr lang="cs-CZ" dirty="0" smtClean="0"/>
              <a:t>František Martin </a:t>
            </a:r>
            <a:r>
              <a:rPr lang="cs-CZ" dirty="0" err="1" smtClean="0"/>
              <a:t>Pelcl</a:t>
            </a:r>
            <a:r>
              <a:rPr lang="cs-CZ" dirty="0" smtClean="0"/>
              <a:t> – Nová kronika česká</a:t>
            </a:r>
          </a:p>
          <a:p>
            <a:r>
              <a:rPr lang="cs-CZ" dirty="0" smtClean="0"/>
              <a:t>Karel Ignác </a:t>
            </a:r>
            <a:r>
              <a:rPr lang="cs-CZ" dirty="0" err="1" smtClean="0"/>
              <a:t>Thám</a:t>
            </a:r>
            <a:r>
              <a:rPr lang="cs-CZ" dirty="0" smtClean="0"/>
              <a:t> – Obrana jazyka českého proti zlobivým jeho </a:t>
            </a:r>
            <a:r>
              <a:rPr lang="cs-CZ" dirty="0" err="1" smtClean="0"/>
              <a:t>utrhačům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HISTORIE</a:t>
            </a:r>
            <a:endParaRPr lang="cs-CZ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Klíčovou roli</a:t>
            </a:r>
          </a:p>
          <a:p>
            <a:r>
              <a:rPr lang="cs-CZ" dirty="0" smtClean="0"/>
              <a:t>Nutnost kodifikovat normu spisovného jazyka – Josef Dobrovský</a:t>
            </a:r>
          </a:p>
          <a:p>
            <a:r>
              <a:rPr lang="cs-CZ" dirty="0" smtClean="0"/>
              <a:t>Josef Dobrovský – Dějiny české řeči a literatury; Zevrubná mluvnice jazyka českého (něm.); německo-český slovník; Základy jazyka staroslověnského (lat.)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JAZYKOVĚDA</a:t>
            </a:r>
            <a:endParaRPr lang="cs-CZ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Orientace na lidového čtenáře</a:t>
            </a:r>
          </a:p>
          <a:p>
            <a:r>
              <a:rPr lang="cs-CZ" dirty="0" smtClean="0"/>
              <a:t>Díla starších autorů (JAK, Daniel Adam z Veleslavína)</a:t>
            </a:r>
          </a:p>
          <a:p>
            <a:r>
              <a:rPr lang="cs-CZ" dirty="0" smtClean="0"/>
              <a:t>Knížky lidového čtení</a:t>
            </a:r>
          </a:p>
          <a:p>
            <a:r>
              <a:rPr lang="cs-CZ" dirty="0" smtClean="0"/>
              <a:t>Nakladatelství Česká expedice – 1790, Václav Matěj Kramerius</a:t>
            </a:r>
          </a:p>
          <a:p>
            <a:r>
              <a:rPr lang="cs-CZ" dirty="0" smtClean="0"/>
              <a:t>Snaha o vytvoření českého divadla – tvorba Václava </a:t>
            </a:r>
            <a:r>
              <a:rPr lang="cs-CZ" dirty="0" err="1" smtClean="0"/>
              <a:t>Tháma</a:t>
            </a:r>
            <a:r>
              <a:rPr lang="cs-CZ" dirty="0" smtClean="0"/>
              <a:t> – vlastenecké hry</a:t>
            </a:r>
          </a:p>
          <a:p>
            <a:r>
              <a:rPr lang="cs-CZ" dirty="0" smtClean="0"/>
              <a:t>Divadlo v Kotcích, </a:t>
            </a:r>
            <a:r>
              <a:rPr lang="cs-CZ" dirty="0" err="1" smtClean="0"/>
              <a:t>Nosticovo</a:t>
            </a:r>
            <a:r>
              <a:rPr lang="cs-CZ" dirty="0" smtClean="0"/>
              <a:t> divadlo, Bouda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KRÁSNÁ LITERATURA</a:t>
            </a:r>
            <a:endParaRPr lang="cs-CZ" b="1" dirty="0"/>
          </a:p>
        </p:txBody>
      </p:sp>
    </p:spTree>
  </p:cSld>
  <p:clrMapOvr>
    <a:masterClrMapping/>
  </p:clrMapOvr>
  <p:transition>
    <p:wipe dir="r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201</TotalTime>
  <Words>188</Words>
  <Application>Microsoft Office PowerPoint</Application>
  <PresentationFormat>Předvádění na obrazovce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Papír</vt:lpstr>
      <vt:lpstr>NÁRODNÍ OBROZENÍ</vt:lpstr>
      <vt:lpstr>PRVNÍ FÁZE NÁRODNÍHO OBROZENÍ</vt:lpstr>
      <vt:lpstr>LITERATURA</vt:lpstr>
      <vt:lpstr>HISTORIE</vt:lpstr>
      <vt:lpstr>JAZYKOVĚDA</vt:lpstr>
      <vt:lpstr>KRÁSNÁ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OBROZENÍ</dc:title>
  <dc:creator>Windows User</dc:creator>
  <cp:lastModifiedBy>BLAZKOVAH</cp:lastModifiedBy>
  <cp:revision>3</cp:revision>
  <dcterms:created xsi:type="dcterms:W3CDTF">2011-05-22T19:19:00Z</dcterms:created>
  <dcterms:modified xsi:type="dcterms:W3CDTF">2018-05-10T10:01:12Z</dcterms:modified>
</cp:coreProperties>
</file>