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C13C86D-CEEF-4944-A1D0-307E08B46802}" type="datetimeFigureOut">
              <a:rPr lang="cs-CZ" smtClean="0"/>
              <a:t>1.9.2017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579F485-BFEA-4375-AD79-E6F43211492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ABSURDNÍ DRAMA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RYSY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 50. let 20. století</a:t>
            </a:r>
          </a:p>
          <a:p>
            <a:r>
              <a:rPr lang="cs-CZ" dirty="0" smtClean="0"/>
              <a:t>Absurdita je zde životním pocitem bezmocného člověka</a:t>
            </a:r>
          </a:p>
          <a:p>
            <a:r>
              <a:rPr lang="cs-CZ" dirty="0" smtClean="0"/>
              <a:t>Lidský život postrádá smysl</a:t>
            </a:r>
          </a:p>
          <a:p>
            <a:r>
              <a:rPr lang="cs-CZ" dirty="0" smtClean="0"/>
              <a:t>Neexistuje schopnost komunikace</a:t>
            </a:r>
          </a:p>
          <a:p>
            <a:r>
              <a:rPr lang="cs-CZ" dirty="0" smtClean="0"/>
              <a:t>Vládne pocit odcizení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RYSY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Člověk je v absurdním dramatu ukázán v situaci úzkosti</a:t>
            </a:r>
          </a:p>
          <a:p>
            <a:r>
              <a:rPr lang="cs-CZ" dirty="0" smtClean="0"/>
              <a:t>Není zde přítomen souvislý děj</a:t>
            </a:r>
          </a:p>
          <a:p>
            <a:r>
              <a:rPr lang="cs-CZ" dirty="0" smtClean="0"/>
              <a:t>Neexistuje psychologická motivace jednání postav – nemá smysl hledat v dialogu nějakou logiku</a:t>
            </a:r>
          </a:p>
          <a:p>
            <a:r>
              <a:rPr lang="cs-CZ" dirty="0" smtClean="0"/>
              <a:t>Devalvace jazyka – ztrácí svou sdělovací funkci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Poprvé již v díle </a:t>
            </a:r>
            <a:r>
              <a:rPr lang="cs-CZ" dirty="0" err="1" smtClean="0"/>
              <a:t>Franze</a:t>
            </a:r>
            <a:r>
              <a:rPr lang="cs-CZ" dirty="0" smtClean="0"/>
              <a:t> Kafky a u existencionalistů (např. </a:t>
            </a:r>
            <a:r>
              <a:rPr lang="cs-CZ" dirty="0" err="1" smtClean="0"/>
              <a:t>Camus</a:t>
            </a:r>
            <a:r>
              <a:rPr lang="cs-CZ" dirty="0" smtClean="0"/>
              <a:t>)</a:t>
            </a:r>
          </a:p>
          <a:p>
            <a:r>
              <a:rPr lang="cs-CZ" dirty="0" smtClean="0"/>
              <a:t>„praotec“ – Alfred </a:t>
            </a:r>
            <a:r>
              <a:rPr lang="cs-CZ" dirty="0" err="1" smtClean="0"/>
              <a:t>Jarry</a:t>
            </a:r>
            <a:r>
              <a:rPr lang="cs-CZ" dirty="0" smtClean="0"/>
              <a:t> – hra Král </a:t>
            </a:r>
            <a:r>
              <a:rPr lang="cs-CZ" dirty="0" err="1" smtClean="0"/>
              <a:t>Ubu</a:t>
            </a:r>
            <a:r>
              <a:rPr lang="cs-CZ" dirty="0" smtClean="0"/>
              <a:t>, román </a:t>
            </a:r>
            <a:r>
              <a:rPr lang="cs-CZ" dirty="0" err="1" smtClean="0"/>
              <a:t>Nadsamec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Samuel </a:t>
            </a:r>
            <a:r>
              <a:rPr lang="cs-CZ" dirty="0" err="1" smtClean="0"/>
              <a:t>Beckett</a:t>
            </a:r>
            <a:endParaRPr lang="cs-CZ" dirty="0"/>
          </a:p>
          <a:p>
            <a:pPr lvl="1"/>
            <a:r>
              <a:rPr lang="cs-CZ" dirty="0" smtClean="0"/>
              <a:t>Čekání na Godota</a:t>
            </a:r>
          </a:p>
          <a:p>
            <a:pPr lvl="1"/>
            <a:r>
              <a:rPr lang="cs-CZ" dirty="0" smtClean="0"/>
              <a:t>Šťastné dny</a:t>
            </a:r>
          </a:p>
          <a:p>
            <a:pPr lvl="1"/>
            <a:r>
              <a:rPr lang="cs-CZ" dirty="0" err="1" smtClean="0"/>
              <a:t>Malone</a:t>
            </a:r>
            <a:r>
              <a:rPr lang="cs-CZ" dirty="0" smtClean="0"/>
              <a:t> umírá</a:t>
            </a:r>
          </a:p>
          <a:p>
            <a:r>
              <a:rPr lang="cs-CZ" dirty="0" err="1" smtClean="0"/>
              <a:t>Eugene</a:t>
            </a:r>
            <a:r>
              <a:rPr lang="cs-CZ" dirty="0" smtClean="0"/>
              <a:t> </a:t>
            </a:r>
            <a:r>
              <a:rPr lang="cs-CZ" dirty="0" err="1" smtClean="0"/>
              <a:t>Ionescu</a:t>
            </a:r>
            <a:r>
              <a:rPr lang="cs-CZ" dirty="0" smtClean="0"/>
              <a:t> </a:t>
            </a:r>
          </a:p>
          <a:p>
            <a:pPr lvl="1">
              <a:buNone/>
            </a:pPr>
            <a:r>
              <a:rPr lang="cs-CZ" dirty="0" smtClean="0"/>
              <a:t>– Plešatá zpěvačka</a:t>
            </a:r>
          </a:p>
          <a:p>
            <a:r>
              <a:rPr lang="cs-CZ" dirty="0" smtClean="0"/>
              <a:t>Edward </a:t>
            </a:r>
            <a:r>
              <a:rPr lang="cs-CZ" dirty="0" err="1" smtClean="0"/>
              <a:t>Albee</a:t>
            </a:r>
            <a:endParaRPr lang="cs-CZ" dirty="0" smtClean="0"/>
          </a:p>
          <a:p>
            <a:pPr lvl="1"/>
            <a:r>
              <a:rPr lang="cs-CZ" dirty="0" smtClean="0"/>
              <a:t>Kdo se bojí Virginie </a:t>
            </a:r>
            <a:r>
              <a:rPr lang="cs-CZ" dirty="0" err="1" smtClean="0"/>
              <a:t>Woolfové</a:t>
            </a:r>
            <a:endParaRPr lang="cs-CZ" dirty="0" smtClean="0"/>
          </a:p>
          <a:p>
            <a:r>
              <a:rPr lang="cs-CZ" dirty="0" smtClean="0"/>
              <a:t>Václav Havel</a:t>
            </a:r>
          </a:p>
          <a:p>
            <a:pPr lvl="1"/>
            <a:r>
              <a:rPr lang="cs-CZ" dirty="0" smtClean="0"/>
              <a:t>Audience</a:t>
            </a:r>
          </a:p>
          <a:p>
            <a:pPr lvl="1"/>
            <a:r>
              <a:rPr lang="cs-CZ" dirty="0" smtClean="0"/>
              <a:t>Vernisáž</a:t>
            </a:r>
          </a:p>
          <a:p>
            <a:pPr lvl="1"/>
            <a:r>
              <a:rPr lang="cs-CZ" dirty="0" smtClean="0"/>
              <a:t>Asanace</a:t>
            </a:r>
          </a:p>
          <a:p>
            <a:pPr lvl="1"/>
            <a:r>
              <a:rPr lang="cs-CZ" dirty="0" smtClean="0"/>
              <a:t>Zahradní slavnost</a:t>
            </a:r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22</TotalTime>
  <Words>121</Words>
  <Application>Microsoft Office PowerPoint</Application>
  <PresentationFormat>Předvádění na obrazovce (4:3)</PresentationFormat>
  <Paragraphs>29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Bohatý</vt:lpstr>
      <vt:lpstr>ABSURDNÍ DRAMA</vt:lpstr>
      <vt:lpstr>ZÁKLADNÍ RYSY</vt:lpstr>
      <vt:lpstr>ZÁKLADNÍ RYSY</vt:lpstr>
      <vt:lpstr>POČÁTKY</vt:lpstr>
      <vt:lpstr>PŘEDSTAVITELÉ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ABSURDNÍ DRAMA</dc:title>
  <dc:creator>BLAZKOVAH</dc:creator>
  <cp:lastModifiedBy>BLAZKOVAH</cp:lastModifiedBy>
  <cp:revision>3</cp:revision>
  <dcterms:created xsi:type="dcterms:W3CDTF">2017-09-01T08:55:37Z</dcterms:created>
  <dcterms:modified xsi:type="dcterms:W3CDTF">2017-09-01T09:18:09Z</dcterms:modified>
</cp:coreProperties>
</file>