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196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637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016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2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797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215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087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531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908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483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8077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1043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359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8267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067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474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98EF3B-5542-498D-A327-67E25C44E0F7}" type="datetimeFigureOut">
              <a:rPr lang="cs-CZ" smtClean="0"/>
              <a:t>16.12.2020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C487238-A43D-4745-8A5F-9DCBD9C246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09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717601-B963-43A6-9546-3A11ED94F8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SURREALISMUS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DE8DD24-2965-4CFE-9A53-D7E0A71E0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527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314509-5F60-496D-A3EB-720A9184D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SURREALISMUS VE SVĚTĚ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907A65-C96A-49D0-9C57-D7A9DB4D1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Zrod 20. léta 20. století ve Francii</a:t>
            </a:r>
          </a:p>
          <a:p>
            <a:r>
              <a:rPr lang="cs-CZ" i="1" dirty="0"/>
              <a:t>Magnetická pole </a:t>
            </a:r>
            <a:r>
              <a:rPr lang="cs-CZ" dirty="0"/>
              <a:t>(1920) – A. Breton – první próza surrealismu</a:t>
            </a:r>
          </a:p>
          <a:p>
            <a:r>
              <a:rPr lang="cs-CZ" dirty="0"/>
              <a:t>Technika psychického automatismu</a:t>
            </a:r>
          </a:p>
          <a:p>
            <a:r>
              <a:rPr lang="cs-CZ" i="1" dirty="0"/>
              <a:t>Manifest surrealismu </a:t>
            </a:r>
            <a:r>
              <a:rPr lang="cs-CZ" dirty="0"/>
              <a:t>(1924) – A. Breton</a:t>
            </a:r>
          </a:p>
          <a:p>
            <a:r>
              <a:rPr lang="cs-CZ" dirty="0"/>
              <a:t>Název surrealismus – ze hry </a:t>
            </a:r>
            <a:r>
              <a:rPr lang="cs-CZ" i="1" dirty="0"/>
              <a:t>Prsy </a:t>
            </a:r>
            <a:r>
              <a:rPr lang="cs-CZ" i="1" dirty="0" err="1"/>
              <a:t>Tiresiovy</a:t>
            </a:r>
            <a:r>
              <a:rPr lang="cs-CZ" i="1" dirty="0"/>
              <a:t> </a:t>
            </a:r>
            <a:r>
              <a:rPr lang="cs-CZ" dirty="0"/>
              <a:t>(G. </a:t>
            </a:r>
            <a:r>
              <a:rPr lang="cs-CZ" dirty="0" err="1"/>
              <a:t>Apollianaire</a:t>
            </a:r>
            <a:r>
              <a:rPr lang="cs-CZ" dirty="0"/>
              <a:t>)</a:t>
            </a:r>
          </a:p>
          <a:p>
            <a:r>
              <a:rPr lang="cs-CZ" dirty="0"/>
              <a:t>Surrealismus = nadrealismus</a:t>
            </a:r>
          </a:p>
          <a:p>
            <a:r>
              <a:rPr lang="cs-CZ" i="1" dirty="0"/>
              <a:t>Druhý manifest surrealismu </a:t>
            </a:r>
            <a:r>
              <a:rPr lang="cs-CZ" dirty="0"/>
              <a:t>(1929) – A. Breton</a:t>
            </a:r>
          </a:p>
        </p:txBody>
      </p:sp>
    </p:spTree>
    <p:extLst>
      <p:ext uri="{BB962C8B-B14F-4D97-AF65-F5344CB8AC3E}">
        <p14:creationId xmlns:p14="http://schemas.microsoft.com/office/powerpoint/2010/main" val="2757883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094DF0-94E8-4740-B122-A5E378C37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Znaky surrealismu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89C903B-DD75-4B70-A8F5-CBE3FE9A02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Plynulý a automatický tok motivů vycházejících z nevědomí</a:t>
            </a:r>
          </a:p>
          <a:p>
            <a:r>
              <a:rPr lang="cs-CZ" dirty="0"/>
              <a:t>Fantazie není omezena logickým myšlením</a:t>
            </a:r>
          </a:p>
          <a:p>
            <a:r>
              <a:rPr lang="cs-CZ" dirty="0"/>
              <a:t>Žádné plány</a:t>
            </a:r>
          </a:p>
          <a:p>
            <a:r>
              <a:rPr lang="cs-CZ" dirty="0"/>
              <a:t>Žádná pravidla veršů (rým, rytmus)</a:t>
            </a:r>
          </a:p>
          <a:p>
            <a:r>
              <a:rPr lang="cs-CZ" dirty="0"/>
              <a:t>Znaky – spontánnost, obrazotvornost, nepravděpodobnost, vzrušivost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207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8E7022-462E-498B-84BC-2A98A119C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Surrealismus u nás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B8AC8C-09FD-4EFE-96A9-803378737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 českého prostředí se dostává na počátku 30. let</a:t>
            </a:r>
          </a:p>
          <a:p>
            <a:r>
              <a:rPr lang="cs-CZ" dirty="0"/>
              <a:t>Největší vliv – </a:t>
            </a:r>
            <a:r>
              <a:rPr lang="cs-CZ" i="1" dirty="0"/>
              <a:t>Druhý manifest surrealismu</a:t>
            </a:r>
          </a:p>
          <a:p>
            <a:r>
              <a:rPr lang="cs-CZ" dirty="0"/>
              <a:t>11. 5. 1934 – skupina umělců vystoupila na veřejnosti s manifestem, kde oznámila vyústění poetismu v surrealismus =&gt; vznik </a:t>
            </a:r>
            <a:r>
              <a:rPr lang="cs-CZ" b="1" dirty="0"/>
              <a:t>Surrealistické skupiny (Skupina surrealistů v ČSR)</a:t>
            </a:r>
          </a:p>
          <a:p>
            <a:r>
              <a:rPr lang="cs-CZ" dirty="0"/>
              <a:t>Signatáři manifestu – V. Nezval, K. </a:t>
            </a:r>
            <a:r>
              <a:rPr lang="cs-CZ" dirty="0" err="1"/>
              <a:t>Teige</a:t>
            </a:r>
            <a:r>
              <a:rPr lang="cs-CZ" dirty="0"/>
              <a:t>, K. Biebl, J. Štýrský, Toyen, J. </a:t>
            </a:r>
            <a:r>
              <a:rPr lang="cs-CZ" dirty="0" err="1"/>
              <a:t>Honzl</a:t>
            </a:r>
            <a:r>
              <a:rPr lang="cs-CZ" dirty="0"/>
              <a:t>, J. Ježek, B. Brouk</a:t>
            </a:r>
          </a:p>
        </p:txBody>
      </p:sp>
    </p:spTree>
    <p:extLst>
      <p:ext uri="{BB962C8B-B14F-4D97-AF65-F5344CB8AC3E}">
        <p14:creationId xmlns:p14="http://schemas.microsoft.com/office/powerpoint/2010/main" val="2292602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6B5E1F-ED43-4EEE-B33C-BC5AAD154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Rozpad skupiny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6DB0275-E201-4981-B6AC-349B533AB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Ke konci 30. let se zhoršily vztahy mezi členy skupiny – především kvůli politice</a:t>
            </a:r>
          </a:p>
          <a:p>
            <a:r>
              <a:rPr lang="cs-CZ" dirty="0"/>
              <a:t>7. 3. 1938 – konflikt Nezvala s ostatními členy (nezval se zastával sovětské brutální politiky)</a:t>
            </a:r>
          </a:p>
          <a:p>
            <a:r>
              <a:rPr lang="cs-CZ" dirty="0"/>
              <a:t>Druhý den oznámil v novinách, že skupina končí, ale ostatní umělci tvořili samozřejmě dále</a:t>
            </a:r>
          </a:p>
        </p:txBody>
      </p:sp>
    </p:spTree>
    <p:extLst>
      <p:ext uri="{BB962C8B-B14F-4D97-AF65-F5344CB8AC3E}">
        <p14:creationId xmlns:p14="http://schemas.microsoft.com/office/powerpoint/2010/main" val="2613166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B0A6BD-524C-4CA3-AA86-DBE4DE5F1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Vítězslav Nezval </a:t>
            </a:r>
            <a:r>
              <a:rPr lang="cs-CZ" dirty="0"/>
              <a:t>– surrealistická tvorba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3A5CC-0646-4297-84B1-2C7389D55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Sbírky:</a:t>
            </a:r>
          </a:p>
          <a:p>
            <a:pPr lvl="1"/>
            <a:r>
              <a:rPr lang="cs-CZ" dirty="0"/>
              <a:t>Praha s prsty deště</a:t>
            </a:r>
          </a:p>
          <a:p>
            <a:pPr lvl="1"/>
            <a:r>
              <a:rPr lang="cs-CZ" dirty="0"/>
              <a:t>Žena v množném čísle</a:t>
            </a:r>
          </a:p>
          <a:p>
            <a:pPr lvl="1"/>
            <a:r>
              <a:rPr lang="cs-CZ" dirty="0"/>
              <a:t>Absolutní hrobař</a:t>
            </a:r>
          </a:p>
        </p:txBody>
      </p:sp>
    </p:spTree>
    <p:extLst>
      <p:ext uri="{BB962C8B-B14F-4D97-AF65-F5344CB8AC3E}">
        <p14:creationId xmlns:p14="http://schemas.microsoft.com/office/powerpoint/2010/main" val="34649849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</TotalTime>
  <Words>247</Words>
  <Application>Microsoft Office PowerPoint</Application>
  <PresentationFormat>Širokoúhlá obrazovka</PresentationFormat>
  <Paragraphs>29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SURREALISMUS</vt:lpstr>
      <vt:lpstr>SURREALISMUS VE SVĚTĚ</vt:lpstr>
      <vt:lpstr>Znaky surrealismu</vt:lpstr>
      <vt:lpstr>Surrealismus u nás</vt:lpstr>
      <vt:lpstr>Rozpad skupiny</vt:lpstr>
      <vt:lpstr>Vítězslav Nezval – surrealistická tvorba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SURREALISMUS</dc:title>
  <dc:creator>Hana Blažková</dc:creator>
  <cp:lastModifiedBy>Hana Blažková</cp:lastModifiedBy>
  <cp:revision>3</cp:revision>
  <dcterms:created xsi:type="dcterms:W3CDTF">2020-12-16T09:50:17Z</dcterms:created>
  <dcterms:modified xsi:type="dcterms:W3CDTF">2020-12-16T10:10:47Z</dcterms:modified>
</cp:coreProperties>
</file>