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A06281-DA0B-3AB2-18B9-148D8CC792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7FB5DF3-DAF3-64CC-E55C-D36E29BDBD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4A2C1DB-4EF8-2F48-DD8F-B575A5868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8233C9-FE10-C8BF-DB2F-74D927F7B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9975E71-797F-6BBE-4119-42AC760F4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378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FA48A7-3670-107E-7F5D-5EC4B39E5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BD5AE58-CA46-FC53-B35F-51B19B830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8127320-D153-AAC7-62AC-4CA7218A4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6B49F5-4684-59F1-89AD-8954381E1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5CD950-5090-9013-F10A-0BF5E408B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1850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85EE0A-5335-2679-D3AE-827CE4351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A27CD67-1613-8E27-2310-9A9BF4DED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89E510-CDF7-F99B-FC62-01BE2F06E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0AB5612-39EF-32C6-853B-5863B0743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56D374-B6EF-2EC5-F7D8-B81A48B7E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309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F8DDF-20F8-7E47-675E-B39B21C95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AF9E8F-5379-6E5A-48B9-9AE8DC5B30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E6AA8F3-0F2E-2B27-BAC3-7A0D303A7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EAF17D-80C1-06E9-5BB8-09EAD3949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98CE998-25E0-7026-014A-506231729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E64B995-AADF-DE0A-C681-84F0BECAA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41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8A30F4-673C-67AA-C9A5-96D969B33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F3A8FAB-047B-C0CD-C9F9-7C336BB6AB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8546201-9D3F-2919-EE88-11C747563F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EB8FB563-C266-B2A0-0DF1-ED0F3C3955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E17F8F7D-71AE-0AF8-8821-57B1B5A768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D541E82-1BEE-81DE-B36C-CE142CE3A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DDE4AD8F-233B-E1A2-A49A-C55DE2CB6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A9003BB-D3E9-C76C-6888-89BB8C1C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8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3ADEDF-0D10-7686-8304-BAD0C522F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90BE178E-FD5B-F907-51A1-758A4504B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1D39CF1-F445-58B6-3E5E-4B3A4D865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C806028-F10B-D084-D8A1-AE85064A8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317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521043E-B378-F042-96F0-D5F72FF6E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C5BC90D-2B9D-D7C9-6887-0DE29C205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22783A2-A5D8-6F83-6D30-AB5BC4ACE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169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9BB6C7-88A7-9061-36C3-4ABC8C91E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8DE1E6-D33F-143F-BF25-0561124F9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1EB29D9-36DA-C91B-DAFF-E1BB78CF05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2149963-FD83-60D8-26C1-323DD9382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297A410-3362-3CE2-DCDF-3DA1A280C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CDF8E1-4937-06CF-6FE6-5F6C82B92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692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8403AD-FCA0-6798-5BE2-61039F438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C7B66B8-8709-1A5A-4696-F38590D27A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41F27C-DE7B-C6F7-E982-DE8882446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D67888A-FE4B-8427-5209-FEC202389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BE9AD3D-A36C-7367-83CA-F4E0DC3E6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7A823FA-98F4-7630-A678-D72342B37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272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821191-E917-5AF9-B9C7-76AB14E39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CB2BFE3-29F9-8E15-50D7-AB395242DE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856068-7825-BE0C-A4AA-1A303FDE5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4A8E8D-8432-1DEA-489E-DD3165ACB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6C9C4C2-7A2E-2742-C66F-A47057D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0601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985E057-882E-C3A4-9A1E-536B39261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5C7D0D4-A9AE-359E-CFD3-F8EA26F607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9849104-E108-F913-6C6B-6EED5A4E1A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C17A95-79AF-63A4-4399-66AE178E5E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23FB19E-5CFD-03BD-3B9F-5EA29457D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70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F6C475E-E43E-3315-B386-FA534F3EA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563101A-AEA1-4B86-4AF9-169D11362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F09C7F-FB36-0BF8-CF34-3398405205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FC52B-BF5B-4591-9D96-E4723806C5C8}" type="datetimeFigureOut">
              <a:rPr lang="cs-CZ" smtClean="0"/>
              <a:t>12.07.2025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FA3B2F-6BF6-6643-F35C-43FF063C32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9DDA0D8-FE09-8138-B294-EEA44559C3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FC8D0-693C-4781-89A1-C3B451E7E1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23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4249" y="4158629"/>
            <a:ext cx="2963503" cy="1115074"/>
          </a:xfrm>
        </p:spPr>
        <p:txBody>
          <a:bodyPr>
            <a:noAutofit/>
          </a:bodyPr>
          <a:lstStyle/>
          <a:p>
            <a:r>
              <a:rPr lang="cs-CZ" dirty="0"/>
              <a:t>Část 5</a:t>
            </a:r>
          </a:p>
          <a:p>
            <a:r>
              <a:rPr lang="cs-CZ" dirty="0"/>
              <a:t>Termika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A1DFB6-D533-1E4D-5415-D011D0C2D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2" y="0"/>
            <a:ext cx="5503666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FA0C8E0-7EB7-B2E3-068D-1EDBDD7DE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585" y="0"/>
            <a:ext cx="45773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12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B58784-F48C-AEF9-B51A-6C8F237D5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53" y="0"/>
            <a:ext cx="555145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1A04997-EA7D-CC83-5C34-81F6BCE0F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767" y="0"/>
            <a:ext cx="45908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52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0FE31E-5FBE-C6E9-6F85-2084016CD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94" y="0"/>
            <a:ext cx="466947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1B56953-32D6-97A5-C38A-9D2544C0F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613" y="0"/>
            <a:ext cx="4708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507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E12316-5059-D609-0518-687BC68CFD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86" y="0"/>
            <a:ext cx="459247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397AFEC-3CA0-B797-F011-1687C8669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49943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870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D188D4-10FD-F552-C5E8-F6DA386FF1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34" y="1988"/>
            <a:ext cx="463290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7820FC4-AFB4-658E-44B1-A6970FD346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085" y="0"/>
            <a:ext cx="4807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6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A78FEC-18A5-1592-A783-3F8AB1677E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321" y="0"/>
            <a:ext cx="4528270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27FA119-1A69-065B-5F0A-DF3F81A3A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703" y="0"/>
            <a:ext cx="50778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17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52DFD4-16BE-3A8B-C01D-307E8AE1F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02" y="0"/>
            <a:ext cx="515750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884E57F-ED03-48D4-382C-30BAC45D7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654" y="0"/>
            <a:ext cx="4956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46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49F8F7-04DC-7417-C0B7-89C4884ABD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901" y="0"/>
            <a:ext cx="5154922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80587C7-DC63-A219-0854-D8A7C6C7F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358" y="0"/>
            <a:ext cx="4703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565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C9032B-0874-783D-AD49-0510DA598A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841" y="0"/>
            <a:ext cx="4518317" cy="6858000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9124D601-E45D-0BF3-6211-4B22D5A403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9683785" y="4866092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40533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12</Words>
  <Application>Microsoft Office PowerPoint</Application>
  <PresentationFormat>Širokoúhlá obrazovka</PresentationFormat>
  <Paragraphs>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2025-07-12T13:08:52Z</dcterms:created>
  <dcterms:modified xsi:type="dcterms:W3CDTF">2025-07-12T13:16:04Z</dcterms:modified>
</cp:coreProperties>
</file>