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62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CA7CE-DCB6-4664-B775-AA513E076172}" type="datetimeFigureOut">
              <a:rPr lang="cs-CZ" smtClean="0"/>
              <a:t>13.9.2019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C8AE0-496D-424E-A61A-C296570C6E8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05002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CA7CE-DCB6-4664-B775-AA513E076172}" type="datetimeFigureOut">
              <a:rPr lang="cs-CZ" smtClean="0"/>
              <a:t>13.9.2019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C8AE0-496D-424E-A61A-C296570C6E8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581015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CA7CE-DCB6-4664-B775-AA513E076172}" type="datetimeFigureOut">
              <a:rPr lang="cs-CZ" smtClean="0"/>
              <a:t>13.9.2019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C8AE0-496D-424E-A61A-C296570C6E8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792560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CA7CE-DCB6-4664-B775-AA513E076172}" type="datetimeFigureOut">
              <a:rPr lang="cs-CZ" smtClean="0"/>
              <a:t>13.9.2019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C8AE0-496D-424E-A61A-C296570C6E8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687396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CA7CE-DCB6-4664-B775-AA513E076172}" type="datetimeFigureOut">
              <a:rPr lang="cs-CZ" smtClean="0"/>
              <a:t>13.9.2019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C8AE0-496D-424E-A61A-C296570C6E8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108812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CA7CE-DCB6-4664-B775-AA513E076172}" type="datetimeFigureOut">
              <a:rPr lang="cs-CZ" smtClean="0"/>
              <a:t>13.9.2019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C8AE0-496D-424E-A61A-C296570C6E8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2425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CA7CE-DCB6-4664-B775-AA513E076172}" type="datetimeFigureOut">
              <a:rPr lang="cs-CZ" smtClean="0"/>
              <a:t>13.9.2019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C8AE0-496D-424E-A61A-C296570C6E8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182142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CA7CE-DCB6-4664-B775-AA513E076172}" type="datetimeFigureOut">
              <a:rPr lang="cs-CZ" smtClean="0"/>
              <a:t>13.9.2019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C8AE0-496D-424E-A61A-C296570C6E8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078616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CA7CE-DCB6-4664-B775-AA513E076172}" type="datetimeFigureOut">
              <a:rPr lang="cs-CZ" smtClean="0"/>
              <a:t>13.9.2019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C8AE0-496D-424E-A61A-C296570C6E8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633832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CA7CE-DCB6-4664-B775-AA513E076172}" type="datetimeFigureOut">
              <a:rPr lang="cs-CZ" smtClean="0"/>
              <a:t>13.9.2019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C8AE0-496D-424E-A61A-C296570C6E8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270448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CA7CE-DCB6-4664-B775-AA513E076172}" type="datetimeFigureOut">
              <a:rPr lang="cs-CZ" smtClean="0"/>
              <a:t>13.9.2019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C8AE0-496D-424E-A61A-C296570C6E8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95475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FCA7CE-DCB6-4664-B775-AA513E076172}" type="datetimeFigureOut">
              <a:rPr lang="cs-CZ" smtClean="0"/>
              <a:t>13.9.2019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CC8AE0-496D-424E-A61A-C296570C6E8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761104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ADJECTIVES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CLASSIFICATION, ORDER IN SENTENCES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65250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Pořadí ve větě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57824823"/>
              </p:ext>
            </p:extLst>
          </p:nvPr>
        </p:nvGraphicFramePr>
        <p:xfrm>
          <a:off x="457200" y="1600200"/>
          <a:ext cx="8147248" cy="26208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8406"/>
                <a:gridCol w="1018406"/>
                <a:gridCol w="1069876"/>
                <a:gridCol w="966936"/>
                <a:gridCol w="1018406"/>
                <a:gridCol w="1018406"/>
                <a:gridCol w="1018406"/>
                <a:gridCol w="1018406"/>
              </a:tblGrid>
              <a:tr h="655222">
                <a:tc>
                  <a:txBody>
                    <a:bodyPr/>
                    <a:lstStyle/>
                    <a:p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b="1" dirty="0" smtClean="0"/>
                        <a:t>NÁZOR</a:t>
                      </a:r>
                      <a:endParaRPr lang="cs-CZ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b="1" dirty="0" smtClean="0"/>
                        <a:t>VELIKOST</a:t>
                      </a:r>
                      <a:endParaRPr lang="cs-CZ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b="1" dirty="0" smtClean="0"/>
                        <a:t>STÁŘÍ</a:t>
                      </a:r>
                      <a:endParaRPr lang="cs-CZ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b="1" dirty="0" smtClean="0"/>
                        <a:t>TVAR</a:t>
                      </a:r>
                      <a:endParaRPr lang="cs-CZ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b="1" dirty="0" smtClean="0"/>
                        <a:t>BARVA</a:t>
                      </a:r>
                      <a:endParaRPr lang="cs-CZ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b="1" dirty="0" smtClean="0"/>
                        <a:t>NÁRODNOST</a:t>
                      </a:r>
                      <a:endParaRPr lang="cs-CZ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1600"/>
                    </a:p>
                  </a:txBody>
                  <a:tcPr/>
                </a:tc>
              </a:tr>
              <a:tr h="655222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Mitty</a:t>
                      </a:r>
                      <a:r>
                        <a:rPr lang="cs-CZ" sz="1600" baseline="0" dirty="0" smtClean="0"/>
                        <a:t> </a:t>
                      </a:r>
                      <a:r>
                        <a:rPr lang="cs-CZ" sz="1600" baseline="0" dirty="0" err="1" smtClean="0"/>
                        <a:t>is</a:t>
                      </a:r>
                      <a:r>
                        <a:rPr lang="cs-CZ" sz="1600" baseline="0" dirty="0" smtClean="0"/>
                        <a:t> a 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b="1" dirty="0" err="1" smtClean="0"/>
                        <a:t>boring</a:t>
                      </a:r>
                      <a:endParaRPr lang="cs-CZ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b="1" dirty="0" err="1" smtClean="0"/>
                        <a:t>short</a:t>
                      </a:r>
                      <a:endParaRPr lang="cs-CZ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b="1" dirty="0" err="1" smtClean="0"/>
                        <a:t>teenage</a:t>
                      </a:r>
                      <a:endParaRPr lang="cs-CZ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b="1" dirty="0" err="1" smtClean="0"/>
                        <a:t>American</a:t>
                      </a:r>
                      <a:endParaRPr lang="cs-CZ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err="1" smtClean="0"/>
                        <a:t>guy</a:t>
                      </a:r>
                      <a:endParaRPr lang="cs-CZ" sz="1600" dirty="0"/>
                    </a:p>
                  </a:txBody>
                  <a:tcPr/>
                </a:tc>
              </a:tr>
              <a:tr h="655222">
                <a:tc>
                  <a:txBody>
                    <a:bodyPr/>
                    <a:lstStyle/>
                    <a:p>
                      <a:r>
                        <a:rPr lang="cs-CZ" sz="1600" dirty="0" err="1" smtClean="0"/>
                        <a:t>This</a:t>
                      </a:r>
                      <a:r>
                        <a:rPr lang="cs-CZ" sz="1600" dirty="0" smtClean="0"/>
                        <a:t> </a:t>
                      </a:r>
                      <a:r>
                        <a:rPr lang="cs-CZ" sz="1600" dirty="0" err="1" smtClean="0"/>
                        <a:t>is</a:t>
                      </a:r>
                      <a:r>
                        <a:rPr lang="cs-CZ" sz="1600" dirty="0" smtClean="0"/>
                        <a:t> </a:t>
                      </a:r>
                      <a:r>
                        <a:rPr lang="cs-CZ" sz="1600" dirty="0" err="1" smtClean="0"/>
                        <a:t>an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b="1" dirty="0" err="1" smtClean="0"/>
                        <a:t>ugly</a:t>
                      </a:r>
                      <a:endParaRPr lang="cs-CZ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b="1" dirty="0" smtClean="0"/>
                        <a:t>big</a:t>
                      </a:r>
                      <a:endParaRPr lang="cs-CZ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b="1" dirty="0" err="1" smtClean="0"/>
                        <a:t>old</a:t>
                      </a:r>
                      <a:endParaRPr lang="cs-CZ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b="1" dirty="0" err="1" smtClean="0"/>
                        <a:t>brown</a:t>
                      </a:r>
                      <a:endParaRPr lang="cs-CZ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b="1" dirty="0" err="1" smtClean="0"/>
                        <a:t>Swedish</a:t>
                      </a:r>
                      <a:endParaRPr lang="cs-CZ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err="1" smtClean="0"/>
                        <a:t>wardrobe</a:t>
                      </a:r>
                      <a:endParaRPr lang="cs-CZ" sz="1600" dirty="0"/>
                    </a:p>
                  </a:txBody>
                  <a:tcPr/>
                </a:tc>
              </a:tr>
              <a:tr h="655222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Mia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dirty="0" err="1" smtClean="0"/>
                        <a:t>likes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b="1" dirty="0" err="1" smtClean="0"/>
                        <a:t>attractive</a:t>
                      </a:r>
                      <a:endParaRPr lang="cs-CZ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b="1" dirty="0" err="1" smtClean="0"/>
                        <a:t>tall</a:t>
                      </a:r>
                      <a:endParaRPr lang="cs-CZ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b="1" dirty="0" err="1" smtClean="0"/>
                        <a:t>young</a:t>
                      </a:r>
                      <a:endParaRPr lang="cs-CZ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b="1" dirty="0" err="1" smtClean="0"/>
                        <a:t>muscular</a:t>
                      </a:r>
                      <a:endParaRPr lang="cs-CZ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b="1" dirty="0" err="1" smtClean="0"/>
                        <a:t>black</a:t>
                      </a:r>
                      <a:endParaRPr lang="cs-CZ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b="1" dirty="0" err="1" smtClean="0"/>
                        <a:t>Etiopian</a:t>
                      </a:r>
                      <a:endParaRPr lang="cs-CZ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men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8567538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</TotalTime>
  <Words>41</Words>
  <Application>Microsoft Office PowerPoint</Application>
  <PresentationFormat>Předvádění na obrazovce (4:3)</PresentationFormat>
  <Paragraphs>30</Paragraphs>
  <Slides>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3" baseType="lpstr">
      <vt:lpstr>Motiv systému Office</vt:lpstr>
      <vt:lpstr>ADJECTIVES</vt:lpstr>
      <vt:lpstr>Pořadí ve větě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ADJECTIVES</dc:title>
  <dc:creator>ŠIMŮNKOVÁ ALENA Mgr.</dc:creator>
  <cp:lastModifiedBy>ŠIMŮNKOVÁ ALENA Mgr.</cp:lastModifiedBy>
  <cp:revision>3</cp:revision>
  <dcterms:created xsi:type="dcterms:W3CDTF">2019-09-13T06:25:34Z</dcterms:created>
  <dcterms:modified xsi:type="dcterms:W3CDTF">2019-09-13T06:47:24Z</dcterms:modified>
</cp:coreProperties>
</file>