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NAPOLEON I.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/>
              <a:t>A JEHO VLÁDA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257380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VÝZNAMNÉ BITVY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1805 – bitva u </a:t>
            </a:r>
            <a:r>
              <a:rPr lang="cs-CZ" dirty="0" err="1" smtClean="0"/>
              <a:t>Trafalgaru</a:t>
            </a:r>
            <a:r>
              <a:rPr lang="cs-CZ" dirty="0" smtClean="0"/>
              <a:t> – námořní bitva (</a:t>
            </a:r>
            <a:r>
              <a:rPr lang="cs-CZ" b="1" dirty="0" err="1" smtClean="0"/>
              <a:t>VB+Ru</a:t>
            </a:r>
            <a:r>
              <a:rPr lang="cs-CZ" b="1" dirty="0" smtClean="0"/>
              <a:t>.+</a:t>
            </a:r>
            <a:r>
              <a:rPr lang="cs-CZ" b="1" dirty="0" err="1" smtClean="0"/>
              <a:t>Ra</a:t>
            </a:r>
            <a:r>
              <a:rPr lang="cs-CZ" b="1" dirty="0" smtClean="0"/>
              <a:t>. </a:t>
            </a:r>
            <a:r>
              <a:rPr lang="cs-CZ" dirty="0" smtClean="0"/>
              <a:t>x Fr. +</a:t>
            </a:r>
            <a:r>
              <a:rPr lang="cs-CZ" dirty="0" err="1" smtClean="0"/>
              <a:t>It</a:t>
            </a:r>
            <a:r>
              <a:rPr lang="cs-CZ" dirty="0" smtClean="0"/>
              <a:t>.)</a:t>
            </a:r>
          </a:p>
          <a:p>
            <a:r>
              <a:rPr lang="cs-CZ" dirty="0" smtClean="0"/>
              <a:t>1805 – bitva u Slavkova</a:t>
            </a:r>
          </a:p>
          <a:p>
            <a:pPr lvl="1"/>
            <a:r>
              <a:rPr lang="cs-CZ" dirty="0" smtClean="0"/>
              <a:t>Bitva tří císařů – </a:t>
            </a:r>
            <a:r>
              <a:rPr lang="cs-CZ" b="1" dirty="0" smtClean="0"/>
              <a:t>Fr. </a:t>
            </a:r>
            <a:r>
              <a:rPr lang="cs-CZ" dirty="0" smtClean="0"/>
              <a:t>x </a:t>
            </a:r>
            <a:r>
              <a:rPr lang="cs-CZ" dirty="0" err="1" smtClean="0"/>
              <a:t>Ru</a:t>
            </a:r>
            <a:r>
              <a:rPr lang="cs-CZ" dirty="0" smtClean="0"/>
              <a:t>. + </a:t>
            </a:r>
            <a:r>
              <a:rPr lang="cs-CZ" dirty="0" err="1" smtClean="0"/>
              <a:t>Ra</a:t>
            </a:r>
            <a:r>
              <a:rPr lang="cs-CZ" dirty="0" smtClean="0"/>
              <a:t>. (Napoleon I., František II. A Alexandr I.)</a:t>
            </a:r>
          </a:p>
          <a:p>
            <a:r>
              <a:rPr lang="cs-CZ" dirty="0" smtClean="0"/>
              <a:t>1806 – bitva u Jeny </a:t>
            </a:r>
            <a:r>
              <a:rPr lang="cs-CZ" b="1" dirty="0" smtClean="0"/>
              <a:t>– Fr. </a:t>
            </a:r>
            <a:r>
              <a:rPr lang="cs-CZ" dirty="0" smtClean="0"/>
              <a:t>x Prusko – dobyt Berlín</a:t>
            </a:r>
          </a:p>
          <a:p>
            <a:r>
              <a:rPr lang="cs-CZ" dirty="0" smtClean="0"/>
              <a:t>1812 – tažení do </a:t>
            </a:r>
            <a:r>
              <a:rPr lang="cs-CZ" b="1" dirty="0" smtClean="0"/>
              <a:t>Ruska</a:t>
            </a:r>
            <a:r>
              <a:rPr lang="cs-CZ" dirty="0" smtClean="0"/>
              <a:t> – bitva u </a:t>
            </a:r>
            <a:r>
              <a:rPr lang="cs-CZ" dirty="0" err="1" smtClean="0"/>
              <a:t>Borodina</a:t>
            </a:r>
            <a:endParaRPr lang="cs-CZ" dirty="0" smtClean="0"/>
          </a:p>
          <a:p>
            <a:r>
              <a:rPr lang="cs-CZ" dirty="0" smtClean="0"/>
              <a:t>1813 – bitva u Lipska (</a:t>
            </a:r>
            <a:r>
              <a:rPr lang="cs-CZ" b="1" dirty="0" err="1" smtClean="0"/>
              <a:t>VB+Pr</a:t>
            </a:r>
            <a:r>
              <a:rPr lang="cs-CZ" b="1" dirty="0" smtClean="0"/>
              <a:t>.+</a:t>
            </a:r>
            <a:r>
              <a:rPr lang="cs-CZ" b="1" dirty="0" err="1" smtClean="0"/>
              <a:t>Ru</a:t>
            </a:r>
            <a:r>
              <a:rPr lang="cs-CZ" b="1" dirty="0" smtClean="0"/>
              <a:t>.+</a:t>
            </a:r>
            <a:r>
              <a:rPr lang="cs-CZ" b="1" dirty="0" err="1" smtClean="0"/>
              <a:t>Ra</a:t>
            </a:r>
            <a:r>
              <a:rPr lang="cs-CZ" b="1" dirty="0" smtClean="0"/>
              <a:t>. </a:t>
            </a:r>
            <a:r>
              <a:rPr lang="cs-CZ" dirty="0" smtClean="0"/>
              <a:t>x Fr.)</a:t>
            </a:r>
          </a:p>
          <a:p>
            <a:r>
              <a:rPr lang="cs-CZ" dirty="0" smtClean="0"/>
              <a:t>1815 – bitva u Waterloo (</a:t>
            </a:r>
            <a:r>
              <a:rPr lang="cs-CZ" b="1" dirty="0" err="1" smtClean="0"/>
              <a:t>VB+Pr</a:t>
            </a:r>
            <a:r>
              <a:rPr lang="cs-CZ" b="1" dirty="0" smtClean="0"/>
              <a:t>. </a:t>
            </a:r>
            <a:r>
              <a:rPr lang="cs-CZ" dirty="0" smtClean="0"/>
              <a:t>x Fr.)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0996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VLÁDA NAPOLEONA I.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1806 – rýnský spolek – původní země Svaté říše římské národa německého</a:t>
            </a:r>
          </a:p>
          <a:p>
            <a:r>
              <a:rPr lang="cs-CZ" dirty="0" smtClean="0"/>
              <a:t>Itálie – závislý stát – rozdělena do menších království, v čele příbuzní NB</a:t>
            </a:r>
          </a:p>
          <a:p>
            <a:r>
              <a:rPr lang="cs-CZ" dirty="0" smtClean="0"/>
              <a:t>Kontinentální blokáda – zákaz obchodování s VB</a:t>
            </a:r>
          </a:p>
          <a:p>
            <a:r>
              <a:rPr lang="cs-CZ" dirty="0" smtClean="0"/>
              <a:t>Velká výstavba v Paříži</a:t>
            </a:r>
          </a:p>
          <a:p>
            <a:r>
              <a:rPr lang="cs-CZ" dirty="0" smtClean="0"/>
              <a:t>Nový směr – empír</a:t>
            </a:r>
          </a:p>
          <a:p>
            <a:r>
              <a:rPr lang="cs-CZ" dirty="0" smtClean="0"/>
              <a:t>1814 – NB poslán na </a:t>
            </a:r>
            <a:r>
              <a:rPr lang="cs-CZ" dirty="0" err="1" smtClean="0"/>
              <a:t>Elbu</a:t>
            </a:r>
            <a:r>
              <a:rPr lang="cs-CZ" dirty="0" smtClean="0"/>
              <a:t>, dosazen nový král Ludvík XVIII.</a:t>
            </a:r>
          </a:p>
          <a:p>
            <a:r>
              <a:rPr lang="cs-CZ" dirty="0" smtClean="0"/>
              <a:t>1815 – pokus o návrat</a:t>
            </a:r>
          </a:p>
          <a:p>
            <a:r>
              <a:rPr lang="cs-CZ" dirty="0" smtClean="0"/>
              <a:t>1815 – 21 – vyhnanství na ostrově Sv. </a:t>
            </a:r>
            <a:r>
              <a:rPr lang="cs-CZ" dirty="0"/>
              <a:t>H</a:t>
            </a:r>
            <a:r>
              <a:rPr lang="cs-CZ" dirty="0" smtClean="0"/>
              <a:t>eleny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8298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HORATIO NELSON</a:t>
            </a:r>
            <a:endParaRPr lang="cs-CZ" b="1" u="sng" dirty="0"/>
          </a:p>
        </p:txBody>
      </p:sp>
      <p:pic>
        <p:nvPicPr>
          <p:cNvPr id="3074" name="Picture 2" descr="Portrét z roku 1799 (Národní námořní muzeum, Greenwich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206" y="2643632"/>
            <a:ext cx="2926080" cy="35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681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Arthur </a:t>
            </a:r>
            <a:r>
              <a:rPr lang="cs-CZ" b="1" u="sng" dirty="0" err="1"/>
              <a:t>Wellesley</a:t>
            </a:r>
            <a:r>
              <a:rPr lang="cs-CZ" b="1" u="sng" dirty="0"/>
              <a:t>, 1. vévoda z Wellingtonu</a:t>
            </a:r>
          </a:p>
        </p:txBody>
      </p:sp>
      <p:pic>
        <p:nvPicPr>
          <p:cNvPr id="2050" name="Picture 2" descr="Arthur Wellesley, 1st Duke of Wellington by Robert Hom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571750"/>
            <a:ext cx="28575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879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M. I. KUTUZOV</a:t>
            </a:r>
            <a:endParaRPr lang="cs-CZ" b="1" u="sng" dirty="0"/>
          </a:p>
        </p:txBody>
      </p:sp>
      <p:pic>
        <p:nvPicPr>
          <p:cNvPr id="1026" name="Picture 2" descr="https://upload.wikimedia.org/wikipedia/commons/thumb/b/b1/Kutuzov1.jpg/200px-Kutuzov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668" y="2664881"/>
            <a:ext cx="2638697" cy="345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0600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</TotalTime>
  <Words>191</Words>
  <Application>Microsoft Office PowerPoint</Application>
  <PresentationFormat>Širokoúhlá obrazovka</PresentationFormat>
  <Paragraphs>22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NAPOLEON I.</vt:lpstr>
      <vt:lpstr>VÝZNAMNÉ BITVY</vt:lpstr>
      <vt:lpstr>VLÁDA NAPOLEONA I.</vt:lpstr>
      <vt:lpstr>HORATIO NELSON</vt:lpstr>
      <vt:lpstr>Arthur Wellesley, 1. vévoda z Wellingtonu</vt:lpstr>
      <vt:lpstr>M. I. KUTUZOV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NAPOLEON I.</dc:title>
  <dc:creator>BLAŽKOVÁ</dc:creator>
  <cp:lastModifiedBy>BLAŽKOVÁ</cp:lastModifiedBy>
  <cp:revision>3</cp:revision>
  <dcterms:created xsi:type="dcterms:W3CDTF">2022-09-29T10:15:23Z</dcterms:created>
  <dcterms:modified xsi:type="dcterms:W3CDTF">2022-09-29T10:46:10Z</dcterms:modified>
</cp:coreProperties>
</file>