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EBD382F3-22FB-47E3-AA33-373A72B7C895}" type="datetimeFigureOut">
              <a:rPr lang="cs-CZ" smtClean="0"/>
              <a:t>19.12.2018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288A9A66-07C7-4272-A6F2-78462F63122E}" type="slidenum">
              <a:rPr lang="cs-CZ" smtClean="0"/>
              <a:t>‹#›</a:t>
            </a:fld>
            <a:endParaRPr lang="cs-CZ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60765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382F3-22FB-47E3-AA33-373A72B7C895}" type="datetimeFigureOut">
              <a:rPr lang="cs-CZ" smtClean="0"/>
              <a:t>19.12.2018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A9A66-07C7-4272-A6F2-78462F63122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533792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382F3-22FB-47E3-AA33-373A72B7C895}" type="datetimeFigureOut">
              <a:rPr lang="cs-CZ" smtClean="0"/>
              <a:t>19.12.2018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A9A66-07C7-4272-A6F2-78462F63122E}" type="slidenum">
              <a:rPr lang="cs-CZ" smtClean="0"/>
              <a:t>‹#›</a:t>
            </a:fld>
            <a:endParaRPr lang="cs-CZ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962540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382F3-22FB-47E3-AA33-373A72B7C895}" type="datetimeFigureOut">
              <a:rPr lang="cs-CZ" smtClean="0"/>
              <a:t>19.12.2018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A9A66-07C7-4272-A6F2-78462F63122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242643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382F3-22FB-47E3-AA33-373A72B7C895}" type="datetimeFigureOut">
              <a:rPr lang="cs-CZ" smtClean="0"/>
              <a:t>19.12.2018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A9A66-07C7-4272-A6F2-78462F63122E}" type="slidenum">
              <a:rPr lang="cs-CZ" smtClean="0"/>
              <a:t>‹#›</a:t>
            </a:fld>
            <a:endParaRPr lang="cs-CZ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316645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382F3-22FB-47E3-AA33-373A72B7C895}" type="datetimeFigureOut">
              <a:rPr lang="cs-CZ" smtClean="0"/>
              <a:t>19.12.2018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A9A66-07C7-4272-A6F2-78462F63122E}" type="slidenum">
              <a:rPr lang="cs-CZ" smtClean="0"/>
              <a:t>‹#›</a:t>
            </a:fld>
            <a:endParaRPr lang="cs-CZ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626061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382F3-22FB-47E3-AA33-373A72B7C895}" type="datetimeFigureOut">
              <a:rPr lang="cs-CZ" smtClean="0"/>
              <a:t>19.12.2018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A9A66-07C7-4272-A6F2-78462F63122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060574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382F3-22FB-47E3-AA33-373A72B7C895}" type="datetimeFigureOut">
              <a:rPr lang="cs-CZ" smtClean="0"/>
              <a:t>19.12.2018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A9A66-07C7-4272-A6F2-78462F63122E}" type="slidenum">
              <a:rPr lang="cs-CZ" smtClean="0"/>
              <a:t>‹#›</a:t>
            </a:fld>
            <a:endParaRPr lang="cs-CZ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745896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382F3-22FB-47E3-AA33-373A72B7C895}" type="datetimeFigureOut">
              <a:rPr lang="cs-CZ" smtClean="0"/>
              <a:t>19.12.2018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A9A66-07C7-4272-A6F2-78462F63122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11130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382F3-22FB-47E3-AA33-373A72B7C895}" type="datetimeFigureOut">
              <a:rPr lang="cs-CZ" smtClean="0"/>
              <a:t>19.12.2018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A9A66-07C7-4272-A6F2-78462F63122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190796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382F3-22FB-47E3-AA33-373A72B7C895}" type="datetimeFigureOut">
              <a:rPr lang="cs-CZ" smtClean="0"/>
              <a:t>19.12.2018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A9A66-07C7-4272-A6F2-78462F63122E}" type="slidenum">
              <a:rPr lang="cs-CZ" smtClean="0"/>
              <a:t>‹#›</a:t>
            </a:fld>
            <a:endParaRPr lang="cs-CZ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141794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382F3-22FB-47E3-AA33-373A72B7C895}" type="datetimeFigureOut">
              <a:rPr lang="cs-CZ" smtClean="0"/>
              <a:t>19.12.2018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A9A66-07C7-4272-A6F2-78462F63122E}" type="slidenum">
              <a:rPr lang="cs-CZ" smtClean="0"/>
              <a:t>‹#›</a:t>
            </a:fld>
            <a:endParaRPr lang="cs-CZ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8633176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382F3-22FB-47E3-AA33-373A72B7C895}" type="datetimeFigureOut">
              <a:rPr lang="cs-CZ" smtClean="0"/>
              <a:t>19.12.2018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A9A66-07C7-4272-A6F2-78462F63122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60175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382F3-22FB-47E3-AA33-373A72B7C895}" type="datetimeFigureOut">
              <a:rPr lang="cs-CZ" smtClean="0"/>
              <a:t>19.12.2018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A9A66-07C7-4272-A6F2-78462F63122E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9236699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382F3-22FB-47E3-AA33-373A72B7C895}" type="datetimeFigureOut">
              <a:rPr lang="cs-CZ" smtClean="0"/>
              <a:t>19.12.2018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A9A66-07C7-4272-A6F2-78462F63122E}" type="slidenum">
              <a:rPr lang="cs-CZ" smtClean="0"/>
              <a:t>‹#›</a:t>
            </a:fld>
            <a:endParaRPr lang="cs-CZ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0078268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382F3-22FB-47E3-AA33-373A72B7C895}" type="datetimeFigureOut">
              <a:rPr lang="cs-CZ" smtClean="0"/>
              <a:t>19.12.2018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A9A66-07C7-4272-A6F2-78462F63122E}" type="slidenum">
              <a:rPr lang="cs-CZ" smtClean="0"/>
              <a:t>‹#›</a:t>
            </a:fld>
            <a:endParaRPr lang="cs-CZ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8861488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382F3-22FB-47E3-AA33-373A72B7C895}" type="datetimeFigureOut">
              <a:rPr lang="cs-CZ" smtClean="0"/>
              <a:t>19.12.2018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A9A66-07C7-4272-A6F2-78462F63122E}" type="slidenum">
              <a:rPr lang="cs-CZ" smtClean="0"/>
              <a:t>‹#›</a:t>
            </a:fld>
            <a:endParaRPr lang="cs-CZ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518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EBD382F3-22FB-47E3-AA33-373A72B7C895}" type="datetimeFigureOut">
              <a:rPr lang="cs-CZ" smtClean="0"/>
              <a:t>19.12.2018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288A9A66-07C7-4272-A6F2-78462F63122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051754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 smtClean="0"/>
              <a:t>FUNKČNÍ STYL PUBLICISTICKÝ</a:t>
            </a:r>
            <a:endParaRPr lang="cs-CZ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0551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PUBLICISTICKÝ STYL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Styl hromadných sdělovacích prostředků </a:t>
            </a:r>
            <a:r>
              <a:rPr lang="cs-CZ" dirty="0" smtClean="0"/>
              <a:t>– noviny, časopisy, rozhlas, televize</a:t>
            </a:r>
          </a:p>
          <a:p>
            <a:r>
              <a:rPr lang="cs-CZ" b="1" dirty="0" smtClean="0"/>
              <a:t>Cíl</a:t>
            </a:r>
            <a:r>
              <a:rPr lang="cs-CZ" dirty="0" smtClean="0"/>
              <a:t> – rychle a výstižně informovat o aktuálních událostech;, získat, přesvědčovat</a:t>
            </a:r>
          </a:p>
          <a:p>
            <a:r>
              <a:rPr lang="cs-CZ" b="1" dirty="0" smtClean="0"/>
              <a:t>Funkce</a:t>
            </a:r>
            <a:r>
              <a:rPr lang="cs-CZ" dirty="0" smtClean="0"/>
              <a:t> – agitační, sdělná, rekreační</a:t>
            </a:r>
          </a:p>
          <a:p>
            <a:r>
              <a:rPr lang="cs-CZ" b="1" dirty="0" smtClean="0"/>
              <a:t>Forma</a:t>
            </a:r>
            <a:r>
              <a:rPr lang="cs-CZ" dirty="0" smtClean="0"/>
              <a:t> – mluvená i psaná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81163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POŽADAVKY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Aktuálnost, pravdivost, objektivita (v obsahu)</a:t>
            </a:r>
          </a:p>
          <a:p>
            <a:r>
              <a:rPr lang="cs-CZ" dirty="0" smtClean="0"/>
              <a:t>Působivost, výstižnost, obecná přístupnost, originalita</a:t>
            </a:r>
          </a:p>
          <a:p>
            <a:r>
              <a:rPr lang="cs-CZ" dirty="0" smtClean="0"/>
              <a:t>Přesvědčivost, srozumitelnost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312094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SLOHOVÉ POSTUPY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Informační</a:t>
            </a:r>
          </a:p>
          <a:p>
            <a:r>
              <a:rPr lang="cs-CZ" dirty="0" smtClean="0"/>
              <a:t>Úvahový</a:t>
            </a:r>
          </a:p>
          <a:p>
            <a:r>
              <a:rPr lang="cs-CZ" dirty="0" smtClean="0"/>
              <a:t>Výkladový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083721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FORMY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rabicParenR"/>
            </a:pPr>
            <a:r>
              <a:rPr lang="cs-CZ" b="1" u="sng" dirty="0" smtClean="0"/>
              <a:t>Mluvená</a:t>
            </a:r>
          </a:p>
          <a:p>
            <a:pPr lvl="1"/>
            <a:r>
              <a:rPr lang="cs-CZ" dirty="0" smtClean="0"/>
              <a:t>Rozhlas, televize, internet</a:t>
            </a:r>
          </a:p>
          <a:p>
            <a:pPr marL="457200" lvl="1" indent="0">
              <a:buNone/>
            </a:pPr>
            <a:endParaRPr lang="cs-CZ" dirty="0" smtClean="0"/>
          </a:p>
          <a:p>
            <a:pPr marL="457200" lvl="1" indent="0">
              <a:buNone/>
            </a:pPr>
            <a:r>
              <a:rPr lang="cs-CZ" b="1" u="sng" dirty="0" smtClean="0"/>
              <a:t>2) Psaná</a:t>
            </a:r>
          </a:p>
          <a:p>
            <a:pPr lvl="1"/>
            <a:r>
              <a:rPr lang="cs-CZ" dirty="0"/>
              <a:t>	</a:t>
            </a:r>
            <a:r>
              <a:rPr lang="cs-CZ" dirty="0" smtClean="0"/>
              <a:t>noviny, časopisy, internetová zpravodajství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771701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PŘEDPOKLADY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Všestranné vzdělání</a:t>
            </a:r>
          </a:p>
          <a:p>
            <a:r>
              <a:rPr lang="cs-CZ" dirty="0" smtClean="0"/>
              <a:t>Schopnost napsat text v krátké době</a:t>
            </a:r>
          </a:p>
          <a:p>
            <a:r>
              <a:rPr lang="cs-CZ" dirty="0" smtClean="0"/>
              <a:t>Přesnost, pracovitost, pohotovost</a:t>
            </a:r>
          </a:p>
          <a:p>
            <a:r>
              <a:rPr lang="cs-CZ" dirty="0" smtClean="0"/>
              <a:t>Spolehlivost, inteligence, odhodlání, zdvořilost, smysl pro čest, nezaujatost, nestrannost, etika, smysl pro pravdu</a:t>
            </a:r>
          </a:p>
          <a:p>
            <a:r>
              <a:rPr lang="cs-CZ" dirty="0" smtClean="0"/>
              <a:t>Celoživotní studium, hledání zdrojů informací</a:t>
            </a:r>
          </a:p>
          <a:p>
            <a:r>
              <a:rPr lang="cs-CZ" dirty="0" smtClean="0"/>
              <a:t>Ověřování faktů, pečlivost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539216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ŽÁNRY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Zpráva, oznámení, úvodník, komentář</a:t>
            </a:r>
          </a:p>
          <a:p>
            <a:r>
              <a:rPr lang="cs-CZ" dirty="0" smtClean="0"/>
              <a:t>Polemika, pamflet, kritika, diskuse, recenze, reportáž</a:t>
            </a:r>
          </a:p>
          <a:p>
            <a:r>
              <a:rPr lang="cs-CZ" dirty="0" smtClean="0"/>
              <a:t>Črta, sloupek, kurziva, interview, soudnička, fejeton</a:t>
            </a:r>
          </a:p>
          <a:p>
            <a:r>
              <a:rPr lang="cs-CZ" dirty="0" smtClean="0"/>
              <a:t>Reklama, inzerát</a:t>
            </a:r>
          </a:p>
          <a:p>
            <a:r>
              <a:rPr lang="cs-CZ" dirty="0" smtClean="0"/>
              <a:t>Přílohy – inzeráty, křížovky, horoskopy, kalendář, ankety, program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9027034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ka">
  <a:themeElements>
    <a:clrScheme name="Organika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ka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ka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4</TotalTime>
  <Words>169</Words>
  <Application>Microsoft Office PowerPoint</Application>
  <PresentationFormat>Širokoúhlá obrazovka</PresentationFormat>
  <Paragraphs>33</Paragraphs>
  <Slides>7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10" baseType="lpstr">
      <vt:lpstr>Arial</vt:lpstr>
      <vt:lpstr>Garamond</vt:lpstr>
      <vt:lpstr>Organika</vt:lpstr>
      <vt:lpstr>FUNKČNÍ STYL PUBLICISTICKÝ</vt:lpstr>
      <vt:lpstr>PUBLICISTICKÝ STYL</vt:lpstr>
      <vt:lpstr>POŽADAVKY</vt:lpstr>
      <vt:lpstr>SLOHOVÉ POSTUPY</vt:lpstr>
      <vt:lpstr>FORMY</vt:lpstr>
      <vt:lpstr>PŘEDPOKLADY</vt:lpstr>
      <vt:lpstr>ŽÁNRY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FUNKČNÍ STYL PUBLICISTICKÝ</dc:title>
  <dc:creator>BLAŽKOVÁ</dc:creator>
  <cp:lastModifiedBy>BLAŽKOVÁ</cp:lastModifiedBy>
  <cp:revision>2</cp:revision>
  <dcterms:created xsi:type="dcterms:W3CDTF">2018-12-19T10:42:26Z</dcterms:created>
  <dcterms:modified xsi:type="dcterms:W3CDTF">2018-12-19T10:46:27Z</dcterms:modified>
</cp:coreProperties>
</file>