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261D95-590C-410D-90B6-4F9E5EEA637B}" type="datetimeFigureOut">
              <a:rPr lang="cs-CZ" smtClean="0"/>
              <a:pPr/>
              <a:t>10.4.2011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174965F-9CB4-403C-B425-00B0F0AE8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Světové a české drama mezi válkami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ástup avantgardy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Představitelé světového dramatu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Satira – </a:t>
            </a:r>
            <a:r>
              <a:rPr lang="cs-CZ" b="1" dirty="0" err="1" smtClean="0"/>
              <a:t>G</a:t>
            </a:r>
            <a:r>
              <a:rPr lang="cs-CZ" b="1" dirty="0" smtClean="0"/>
              <a:t>.</a:t>
            </a:r>
            <a:r>
              <a:rPr lang="cs-CZ" b="1" dirty="0" err="1" smtClean="0"/>
              <a:t>B.Shaw</a:t>
            </a:r>
            <a:r>
              <a:rPr lang="cs-CZ" dirty="0" smtClean="0"/>
              <a:t> – kritika anglické vyšší společnosti – </a:t>
            </a:r>
            <a:r>
              <a:rPr lang="cs-CZ" u="sng" dirty="0" err="1" smtClean="0"/>
              <a:t>Pygmalion</a:t>
            </a:r>
            <a:endParaRPr lang="cs-CZ" dirty="0" smtClean="0"/>
          </a:p>
          <a:p>
            <a:r>
              <a:rPr lang="cs-CZ" i="1" dirty="0" smtClean="0"/>
              <a:t>Epické drama</a:t>
            </a:r>
            <a:r>
              <a:rPr lang="cs-CZ" dirty="0" smtClean="0"/>
              <a:t> – princip „zcizovacího efektu“ – divák vtažen do děje („pojďme tvořit spolu“), děj doplněn prvky zvenčí – komentáře, glosy</a:t>
            </a:r>
          </a:p>
          <a:p>
            <a:r>
              <a:rPr lang="cs-CZ" b="1" dirty="0"/>
              <a:t> </a:t>
            </a:r>
            <a:r>
              <a:rPr lang="cs-CZ" b="1" dirty="0" smtClean="0"/>
              <a:t>- </a:t>
            </a:r>
            <a:r>
              <a:rPr lang="cs-CZ" b="1" dirty="0" err="1" smtClean="0"/>
              <a:t>Bertold</a:t>
            </a:r>
            <a:r>
              <a:rPr lang="cs-CZ" b="1" dirty="0" smtClean="0"/>
              <a:t> Brecht</a:t>
            </a:r>
            <a:r>
              <a:rPr lang="cs-CZ" dirty="0" smtClean="0"/>
              <a:t> – </a:t>
            </a:r>
            <a:r>
              <a:rPr lang="cs-CZ" u="sng" dirty="0" smtClean="0"/>
              <a:t>Matka Kuráž a její děti</a:t>
            </a:r>
            <a:r>
              <a:rPr lang="cs-CZ" dirty="0" smtClean="0"/>
              <a:t> (válka jako byznys)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České meziválečné drama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v</a:t>
            </a:r>
            <a:r>
              <a:rPr lang="cs-CZ" dirty="0" smtClean="0"/>
              <a:t>liv  avantgardy: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- divadelní impresionismus (</a:t>
            </a:r>
            <a:r>
              <a:rPr lang="cs-CZ" b="1" dirty="0" err="1" smtClean="0"/>
              <a:t>J.Kvapil</a:t>
            </a:r>
            <a:r>
              <a:rPr lang="cs-CZ" b="1" dirty="0"/>
              <a:t> </a:t>
            </a:r>
            <a:r>
              <a:rPr lang="cs-CZ" b="1" dirty="0" smtClean="0"/>
              <a:t>– ND)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F. Šrámek – </a:t>
            </a:r>
            <a:r>
              <a:rPr lang="cs-CZ" u="sng" dirty="0" smtClean="0"/>
              <a:t>Měsíc nad řekou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K. Čapek</a:t>
            </a:r>
            <a:r>
              <a:rPr lang="cs-CZ" dirty="0" smtClean="0"/>
              <a:t> – </a:t>
            </a:r>
            <a:r>
              <a:rPr lang="cs-CZ" u="sng" dirty="0" smtClean="0"/>
              <a:t>Loupežník</a:t>
            </a:r>
            <a:endParaRPr lang="cs-CZ" dirty="0" smtClean="0"/>
          </a:p>
          <a:p>
            <a:pPr>
              <a:buNone/>
            </a:pPr>
            <a:r>
              <a:rPr lang="cs-CZ" u="sng" dirty="0"/>
              <a:t> </a:t>
            </a:r>
            <a:r>
              <a:rPr lang="cs-CZ" dirty="0"/>
              <a:t> </a:t>
            </a:r>
            <a:r>
              <a:rPr lang="cs-CZ" dirty="0" smtClean="0"/>
              <a:t>- expresionistická groteska (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H.Hilar</a:t>
            </a:r>
            <a:r>
              <a:rPr lang="cs-CZ" b="1" dirty="0" smtClean="0"/>
              <a:t>)</a:t>
            </a:r>
            <a:endParaRPr lang="cs-CZ" dirty="0" smtClean="0"/>
          </a:p>
          <a:p>
            <a:pPr>
              <a:buNone/>
            </a:pPr>
            <a:r>
              <a:rPr lang="cs-CZ" b="1" dirty="0"/>
              <a:t>b</a:t>
            </a:r>
            <a:r>
              <a:rPr lang="cs-CZ" b="1" dirty="0" smtClean="0"/>
              <a:t>ratři Čapkové – </a:t>
            </a:r>
            <a:r>
              <a:rPr lang="cs-CZ" u="sng" dirty="0" smtClean="0"/>
              <a:t>Ze života hmyzu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30.léta – zcivilnění jevištního stylu – </a:t>
            </a:r>
            <a:r>
              <a:rPr lang="cs-CZ" b="1" dirty="0" err="1" smtClean="0"/>
              <a:t>K</a:t>
            </a:r>
            <a:r>
              <a:rPr lang="cs-CZ" b="1" dirty="0" smtClean="0"/>
              <a:t>.Čapek</a:t>
            </a:r>
            <a:r>
              <a:rPr lang="cs-CZ" dirty="0" smtClean="0"/>
              <a:t> – </a:t>
            </a:r>
            <a:r>
              <a:rPr lang="cs-CZ" u="sng" dirty="0" smtClean="0"/>
              <a:t>Bílá nemoc, Matka, </a:t>
            </a:r>
            <a:r>
              <a:rPr lang="cs-CZ" b="1" dirty="0"/>
              <a:t> </a:t>
            </a:r>
            <a:r>
              <a:rPr lang="cs-CZ" dirty="0" smtClean="0"/>
              <a:t>R.U.R – </a:t>
            </a:r>
            <a:r>
              <a:rPr lang="cs-CZ" smtClean="0"/>
              <a:t>utopické drama </a:t>
            </a:r>
            <a:r>
              <a:rPr lang="cs-CZ" b="1" smtClean="0"/>
              <a:t>F</a:t>
            </a:r>
            <a:r>
              <a:rPr lang="cs-CZ" b="1" dirty="0" smtClean="0"/>
              <a:t>. Langer </a:t>
            </a:r>
            <a:r>
              <a:rPr lang="cs-CZ" b="1" dirty="0" smtClean="0"/>
              <a:t>– </a:t>
            </a:r>
            <a:r>
              <a:rPr lang="cs-CZ" u="sng" dirty="0" smtClean="0"/>
              <a:t>Periférie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Osvobozené divadlo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1926 – scéna Devětsilu ( </a:t>
            </a:r>
            <a:r>
              <a:rPr lang="cs-CZ" b="1" dirty="0" err="1" smtClean="0"/>
              <a:t>J.Frejka</a:t>
            </a:r>
            <a:r>
              <a:rPr lang="cs-CZ" b="1" dirty="0" smtClean="0"/>
              <a:t>, J. </a:t>
            </a:r>
            <a:r>
              <a:rPr lang="cs-CZ" b="1" dirty="0" err="1" smtClean="0"/>
              <a:t>Honzl</a:t>
            </a:r>
            <a:r>
              <a:rPr lang="cs-CZ" b="1" dirty="0" smtClean="0"/>
              <a:t>)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liv dadaismu – pohybová fantazie a lyrická zkratka  - revue – </a:t>
            </a:r>
            <a:r>
              <a:rPr lang="cs-CZ" u="sng" dirty="0" smtClean="0"/>
              <a:t>Vest </a:t>
            </a:r>
            <a:r>
              <a:rPr lang="cs-CZ" u="sng" dirty="0" err="1" smtClean="0"/>
              <a:t>pocket</a:t>
            </a:r>
            <a:r>
              <a:rPr lang="cs-CZ" u="sng" dirty="0" smtClean="0"/>
              <a:t> revue</a:t>
            </a:r>
          </a:p>
          <a:p>
            <a:r>
              <a:rPr lang="cs-CZ" b="1" dirty="0" smtClean="0"/>
              <a:t>J. Voskovec + J. Werich (+ J. Ježek)</a:t>
            </a:r>
            <a:endParaRPr lang="cs-CZ" dirty="0" smtClean="0"/>
          </a:p>
          <a:p>
            <a:r>
              <a:rPr lang="cs-CZ" dirty="0"/>
              <a:t>i</a:t>
            </a:r>
            <a:r>
              <a:rPr lang="cs-CZ" dirty="0" smtClean="0"/>
              <a:t>ntelektuální humor, </a:t>
            </a:r>
            <a:r>
              <a:rPr lang="cs-CZ" i="1" dirty="0" smtClean="0"/>
              <a:t>forbíny</a:t>
            </a:r>
            <a:r>
              <a:rPr lang="cs-CZ" dirty="0" smtClean="0"/>
              <a:t>, politická satira</a:t>
            </a:r>
          </a:p>
          <a:p>
            <a:r>
              <a:rPr lang="cs-CZ" u="sng" dirty="0" smtClean="0"/>
              <a:t>Osel a stín</a:t>
            </a:r>
            <a:r>
              <a:rPr lang="cs-CZ" dirty="0" smtClean="0"/>
              <a:t>, </a:t>
            </a:r>
            <a:r>
              <a:rPr lang="cs-CZ" u="sng" dirty="0" smtClean="0"/>
              <a:t>Kat a blázen</a:t>
            </a:r>
            <a:r>
              <a:rPr lang="cs-CZ" dirty="0" smtClean="0"/>
              <a:t>, </a:t>
            </a:r>
            <a:r>
              <a:rPr lang="cs-CZ" u="sng" dirty="0" smtClean="0"/>
              <a:t>Balada z hadrů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oučástí představení písně, slovní i situační humor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</TotalTime>
  <Words>189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Aspekt</vt:lpstr>
      <vt:lpstr>Světové a české drama mezi válkami</vt:lpstr>
      <vt:lpstr>Představitelé světového dramatu</vt:lpstr>
      <vt:lpstr>České meziválečné drama </vt:lpstr>
      <vt:lpstr>Osvobozené divadlo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7</cp:revision>
  <dcterms:created xsi:type="dcterms:W3CDTF">2010-09-14T18:12:03Z</dcterms:created>
  <dcterms:modified xsi:type="dcterms:W3CDTF">2011-04-10T10:50:34Z</dcterms:modified>
</cp:coreProperties>
</file>