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1AED16-340F-CAB0-7854-8B5E886181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FDA643B-839A-77CF-264C-3AD6B00FDB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3CE7028-78F6-75F8-3FC1-620EF5170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E4CBF19-9C7D-0E2D-CC15-3EE0C93BB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219310-0A6B-77EB-8EDE-66E4BCF0C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255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DD5A49-F4D0-BD72-B9AB-A77D9238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34F912-BFE5-3BE2-50E9-59C6C81107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6A94538-4018-5A59-DD8C-DB0D9660A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1384349-E2EA-5F75-7EC0-5A8F71552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99DD22-2369-6EBB-8FE1-983D105DC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028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CA86E3-49EB-821E-7AB9-3354F0CB1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83AB262-7A6E-49E0-8A55-7504D004F0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D45E86-58C9-4661-7ABE-2E9D7EFDC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EC2A58-10D0-E26B-C295-3F3B72276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E4ECE4-0767-1A45-ECE2-B658AB632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453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DDA526-ADBA-5572-324B-0819AD51D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674944-C16D-0FA8-687D-D616463B0C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6F692C4-5E25-2184-0C12-31AF8C726B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392F4CC-4277-C6CF-6A26-96BE87792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0CC444C-5450-1996-DB1B-A1C14B7EF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6CFDB22-7B43-F744-AC61-16E68665C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890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89E5E5-6270-6EA9-E65B-2A93499D7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2D9437C-639E-E723-036A-5DC0E7AD9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00BE827-C639-845C-2718-29C146D1A4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E6BC022-1244-9DFF-746E-20A4EF3AED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825956D-9409-7446-0185-355E99B8AA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0338B05-DB3A-345E-72CC-544D3D819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C864925-03CC-2D72-9FFA-A0C6B97F1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2143FC5-9BFC-8875-E2E8-BE9EC4A14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6058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26617F-1A8E-7EF0-D811-5795ADE36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B58D05B-7653-7E5E-040C-51AE6625E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F0E982C-F3AC-195C-2B2C-CD417D78E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771CF32-20D8-348B-B2BC-7F7D4E36C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4466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2B7B5FF-4D6D-65C8-13B7-8220C5E55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7071614-565A-1AA5-BFEB-446ECDD2A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45CAE0A-072D-34C5-03C6-CA38430D3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4738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662D16-CBED-5B4C-EF8D-C2DE4C473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5E9288-C301-CE4F-E904-061AAD0C2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D7789E6-99F3-765C-5EC5-63D85FE91F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B08669E-EA6B-0605-D1FC-448CFEEE5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BD7AADC-C384-4C3E-2F2F-6E935A4B9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22DE8A3-7B51-169F-995E-D6E7EB391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9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B55A9E-4468-0B62-D2D1-07B738AD4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E464090-A15E-CA9B-9F06-C970DD018B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432E85D-D951-8018-5BD8-390574E897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AF4DA7E-3438-2A8C-072B-56DD64113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6D3490F-104F-C66F-27E6-CC1533604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3C97EDF-E8DD-2889-A1D3-2AE3AC1BF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542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299E76-6934-5C79-D130-4FF98944B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0BBE978-71BB-D215-360B-2A3AEBA571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6B4C1F-89AD-C3B3-D28C-0B7875DB5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0CFB7DE-5688-D13B-322E-2BA763958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0D9CCCE-E1FA-7888-4D66-C35C57358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3355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B637E38-1A54-EFDA-9EDC-03A7B4FE6C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ECB6FE7-50F4-8C2B-1027-D3EE365377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86E9E0-FF24-A260-36EE-C9B3C17AA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71C075-3514-92B3-90B5-B03783314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9982F82-FF14-A189-1088-4F3F8BB75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4034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B5BC776-BBD2-FF36-419F-671792F54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F93B8B2-86FB-E648-9350-55FAB2625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DE0E8C4-5B22-5A35-3B14-0E2DA26958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98A1D-4565-4B73-9DB6-B76B20B7E9A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679062-BF31-D801-0F62-1DDF9FD333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6C766D5-BF34-A09D-1713-97F9B3BE6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C1666-996A-4900-AA30-C472BC4DB1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020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91813" y="4016204"/>
            <a:ext cx="4408374" cy="1883664"/>
          </a:xfrm>
        </p:spPr>
        <p:txBody>
          <a:bodyPr>
            <a:noAutofit/>
          </a:bodyPr>
          <a:lstStyle/>
          <a:p>
            <a:r>
              <a:rPr lang="cs-CZ" dirty="0"/>
              <a:t>Část 9</a:t>
            </a:r>
          </a:p>
          <a:p>
            <a:r>
              <a:rPr lang="cs-CZ" dirty="0"/>
              <a:t>Sacharidy</a:t>
            </a:r>
          </a:p>
          <a:p>
            <a:r>
              <a:rPr lang="cs-CZ" dirty="0"/>
              <a:t>Lipidy</a:t>
            </a:r>
          </a:p>
          <a:p>
            <a:r>
              <a:rPr lang="cs-CZ" dirty="0"/>
              <a:t>Proteiny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B27444-4407-FF84-D3B1-4A4A89063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334" y="369000"/>
            <a:ext cx="403571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180E387-9B3C-6F0F-9CB0-E83B810CAF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652" y="369000"/>
            <a:ext cx="4450706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68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E8BBFF-12AD-AD5A-6E94-7ACB29BAF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164" y="369000"/>
            <a:ext cx="4293078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6282E6E-C03C-A637-102D-B2A1937D9C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012" y="369000"/>
            <a:ext cx="4141739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510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E368E3-F4FD-F07B-5E1C-E64474B1F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488" y="369000"/>
            <a:ext cx="4216962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2977522-01FF-70B6-D6D6-ADE9CAFEA4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551" y="369000"/>
            <a:ext cx="410014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288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9B26DB-FB31-A605-F3C4-A8F280C38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974" y="369000"/>
            <a:ext cx="3993606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0F914E5-8C72-C992-DC19-AA1070C558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421" y="369000"/>
            <a:ext cx="397740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16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7964B0-6CCC-F6E1-912C-8145AAD05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333" y="369000"/>
            <a:ext cx="4048890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8C1A919-7228-4C63-D473-B088B6B74A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778" y="369000"/>
            <a:ext cx="4025900" cy="6120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832B308C-A223-5924-5E8C-6336D9BA1034}"/>
              </a:ext>
            </a:extLst>
          </p:cNvPr>
          <p:cNvSpPr txBox="1"/>
          <p:nvPr/>
        </p:nvSpPr>
        <p:spPr>
          <a:xfrm>
            <a:off x="5376407" y="6449245"/>
            <a:ext cx="1439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9</a:t>
            </a:r>
          </a:p>
        </p:txBody>
      </p:sp>
    </p:spTree>
    <p:extLst>
      <p:ext uri="{BB962C8B-B14F-4D97-AF65-F5344CB8AC3E}">
        <p14:creationId xmlns:p14="http://schemas.microsoft.com/office/powerpoint/2010/main" val="20423568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17</Words>
  <Application>Microsoft Office PowerPoint</Application>
  <PresentationFormat>Širokoúhlá obrazovka</PresentationFormat>
  <Paragraphs>7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2025-09-13T11:54:40Z</dcterms:created>
  <dcterms:modified xsi:type="dcterms:W3CDTF">2025-09-13T12:03:50Z</dcterms:modified>
</cp:coreProperties>
</file>