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71" r:id="rId13"/>
    <p:sldId id="267" r:id="rId14"/>
    <p:sldId id="268" r:id="rId15"/>
    <p:sldId id="269" r:id="rId16"/>
    <p:sldId id="270" r:id="rId17"/>
    <p:sldId id="276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#1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#17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#19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#24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#41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65DF74-C52D-4B21-96FE-75C1CBE88137}" type="doc">
      <dgm:prSet loTypeId="urn:microsoft.com/office/officeart/2018/2/layout/IconLabelDescriptionList" loCatId="icon" qsTypeId="urn:microsoft.com/office/officeart/2005/8/quickstyle/simple1#27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3ECA214-BA2E-40D7-BFD1-C791803AC176}">
      <dgm:prSet/>
      <dgm:spPr/>
      <dgm:t>
        <a:bodyPr/>
        <a:lstStyle/>
        <a:p>
          <a:pPr>
            <a:defRPr b="1"/>
          </a:pPr>
          <a:r>
            <a:rPr lang="cs-CZ" b="1"/>
            <a:t>Bezpečnost péče (Screening kontraindikací)</a:t>
          </a:r>
          <a:endParaRPr lang="en-US"/>
        </a:p>
      </dgm:t>
    </dgm:pt>
    <dgm:pt modelId="{F216DEA8-F207-43E1-8A18-E159FB45E399}" type="parTrans" cxnId="{76663ECF-35D4-4B2D-91CE-D06CE10FB187}">
      <dgm:prSet/>
      <dgm:spPr/>
      <dgm:t>
        <a:bodyPr/>
        <a:lstStyle/>
        <a:p>
          <a:endParaRPr lang="en-US"/>
        </a:p>
      </dgm:t>
    </dgm:pt>
    <dgm:pt modelId="{4C1FD821-2CF9-4972-9DBE-5B39BF281723}" type="sibTrans" cxnId="{76663ECF-35D4-4B2D-91CE-D06CE10FB187}">
      <dgm:prSet/>
      <dgm:spPr/>
      <dgm:t>
        <a:bodyPr/>
        <a:lstStyle/>
        <a:p>
          <a:endParaRPr lang="en-US"/>
        </a:p>
      </dgm:t>
    </dgm:pt>
    <dgm:pt modelId="{29391E24-6F45-4F23-B963-EB60FED3825B}">
      <dgm:prSet/>
      <dgm:spPr/>
      <dgm:t>
        <a:bodyPr/>
        <a:lstStyle/>
        <a:p>
          <a:r>
            <a:rPr lang="cs-CZ"/>
            <a:t>absolutní kontraindikace - stavy, kdy je masáž přísně zakázána</a:t>
          </a:r>
          <a:endParaRPr lang="en-US"/>
        </a:p>
      </dgm:t>
    </dgm:pt>
    <dgm:pt modelId="{11C7DD1D-7EE6-49B2-BFB8-4D614FDE35AE}" type="parTrans" cxnId="{79CA8063-5F54-427A-A093-E9E013C9E17B}">
      <dgm:prSet/>
      <dgm:spPr/>
      <dgm:t>
        <a:bodyPr/>
        <a:lstStyle/>
        <a:p>
          <a:endParaRPr lang="en-US"/>
        </a:p>
      </dgm:t>
    </dgm:pt>
    <dgm:pt modelId="{3B4C9234-7C56-43F7-8961-810164005548}" type="sibTrans" cxnId="{79CA8063-5F54-427A-A093-E9E013C9E17B}">
      <dgm:prSet/>
      <dgm:spPr/>
      <dgm:t>
        <a:bodyPr/>
        <a:lstStyle/>
        <a:p>
          <a:endParaRPr lang="en-US"/>
        </a:p>
      </dgm:t>
    </dgm:pt>
    <dgm:pt modelId="{4DA828EC-4BE4-4203-845E-113C76814688}">
      <dgm:prSet/>
      <dgm:spPr/>
      <dgm:t>
        <a:bodyPr/>
        <a:lstStyle/>
        <a:p>
          <a:r>
            <a:rPr lang="cs-CZ"/>
            <a:t>relativní kontraindikace - stavy, kdy masáž vyžaduje zvláštní režim</a:t>
          </a:r>
          <a:endParaRPr lang="en-US"/>
        </a:p>
      </dgm:t>
    </dgm:pt>
    <dgm:pt modelId="{61FA3CF4-95F0-4905-BEBC-09369D071048}" type="parTrans" cxnId="{F2D9E181-E403-41C3-805A-08A7205A4FCA}">
      <dgm:prSet/>
      <dgm:spPr/>
      <dgm:t>
        <a:bodyPr/>
        <a:lstStyle/>
        <a:p>
          <a:endParaRPr lang="en-US"/>
        </a:p>
      </dgm:t>
    </dgm:pt>
    <dgm:pt modelId="{467CC91D-2B76-47CC-8C6E-F59676BC6BDF}" type="sibTrans" cxnId="{F2D9E181-E403-41C3-805A-08A7205A4FCA}">
      <dgm:prSet/>
      <dgm:spPr/>
      <dgm:t>
        <a:bodyPr/>
        <a:lstStyle/>
        <a:p>
          <a:endParaRPr lang="en-US"/>
        </a:p>
      </dgm:t>
    </dgm:pt>
    <dgm:pt modelId="{78A619BA-C834-4801-B44B-2E5BE92C1214}">
      <dgm:prSet/>
      <dgm:spPr/>
      <dgm:t>
        <a:bodyPr/>
        <a:lstStyle/>
        <a:p>
          <a:pPr>
            <a:defRPr b="1"/>
          </a:pPr>
          <a:r>
            <a:rPr lang="cs-CZ" b="1"/>
            <a:t>Cílená terapie</a:t>
          </a:r>
          <a:endParaRPr lang="en-US"/>
        </a:p>
      </dgm:t>
    </dgm:pt>
    <dgm:pt modelId="{8D160EF9-D122-48CA-9E76-A140C9CFDA5D}" type="parTrans" cxnId="{8F159CEE-EB23-4D0A-925A-94ABFBF6F952}">
      <dgm:prSet/>
      <dgm:spPr/>
      <dgm:t>
        <a:bodyPr/>
        <a:lstStyle/>
        <a:p>
          <a:endParaRPr lang="en-US"/>
        </a:p>
      </dgm:t>
    </dgm:pt>
    <dgm:pt modelId="{B2D764A7-AF49-4EC2-B77D-54E86497F072}" type="sibTrans" cxnId="{8F159CEE-EB23-4D0A-925A-94ABFBF6F952}">
      <dgm:prSet/>
      <dgm:spPr/>
      <dgm:t>
        <a:bodyPr/>
        <a:lstStyle/>
        <a:p>
          <a:endParaRPr lang="en-US"/>
        </a:p>
      </dgm:t>
    </dgm:pt>
    <dgm:pt modelId="{FEB5ED1B-FC1D-493E-AC7E-8D4809B61036}">
      <dgm:prSet/>
      <dgm:spPr/>
      <dgm:t>
        <a:bodyPr/>
        <a:lstStyle/>
        <a:p>
          <a:r>
            <a:rPr lang="cs-CZ" b="1"/>
            <a:t>z</a:t>
          </a:r>
          <a:r>
            <a:rPr lang="cs-CZ"/>
            <a:t>jištění přesné lokalizace a charakteru potíží, což umožní zvolit správný typ masáže, intenzitu tlaku a masážní prostředek</a:t>
          </a:r>
          <a:endParaRPr lang="en-US"/>
        </a:p>
      </dgm:t>
    </dgm:pt>
    <dgm:pt modelId="{BAFEABFD-2FFB-4CB2-9159-34784BB9725F}" type="parTrans" cxnId="{EAAD2BB9-48CB-4FA3-A3F1-6322A16C1E12}">
      <dgm:prSet/>
      <dgm:spPr/>
      <dgm:t>
        <a:bodyPr/>
        <a:lstStyle/>
        <a:p>
          <a:endParaRPr lang="en-US"/>
        </a:p>
      </dgm:t>
    </dgm:pt>
    <dgm:pt modelId="{CBC07645-651B-4BC4-9616-A21D56ACD4F5}" type="sibTrans" cxnId="{EAAD2BB9-48CB-4FA3-A3F1-6322A16C1E12}">
      <dgm:prSet/>
      <dgm:spPr/>
      <dgm:t>
        <a:bodyPr/>
        <a:lstStyle/>
        <a:p>
          <a:endParaRPr lang="en-US"/>
        </a:p>
      </dgm:t>
    </dgm:pt>
    <dgm:pt modelId="{E815CC6D-CB24-43FD-A312-E5FAA39ADC41}" type="pres">
      <dgm:prSet presAssocID="{4F65DF74-C52D-4B21-96FE-75C1CBE88137}" presName="root" presStyleCnt="0">
        <dgm:presLayoutVars>
          <dgm:dir/>
          <dgm:resizeHandles val="exact"/>
        </dgm:presLayoutVars>
      </dgm:prSet>
      <dgm:spPr/>
    </dgm:pt>
    <dgm:pt modelId="{685E9B9A-11DF-4A0A-8E71-8A8CB1E53D53}" type="pres">
      <dgm:prSet presAssocID="{63ECA214-BA2E-40D7-BFD1-C791803AC176}" presName="compNode" presStyleCnt="0"/>
      <dgm:spPr/>
    </dgm:pt>
    <dgm:pt modelId="{0927ACB5-B45A-4783-994D-AA627424E186}" type="pres">
      <dgm:prSet presAssocID="{63ECA214-BA2E-40D7-BFD1-C791803AC176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st Aid Kit"/>
        </a:ext>
      </dgm:extLst>
    </dgm:pt>
    <dgm:pt modelId="{FB682751-20A8-4DE2-93D9-A2D4287FBF1B}" type="pres">
      <dgm:prSet presAssocID="{63ECA214-BA2E-40D7-BFD1-C791803AC176}" presName="iconSpace" presStyleCnt="0"/>
      <dgm:spPr/>
    </dgm:pt>
    <dgm:pt modelId="{98944245-9A7E-4007-B232-2F905B852866}" type="pres">
      <dgm:prSet presAssocID="{63ECA214-BA2E-40D7-BFD1-C791803AC176}" presName="parTx" presStyleLbl="revTx" presStyleIdx="0" presStyleCnt="4">
        <dgm:presLayoutVars>
          <dgm:chMax val="0"/>
          <dgm:chPref val="0"/>
        </dgm:presLayoutVars>
      </dgm:prSet>
      <dgm:spPr/>
    </dgm:pt>
    <dgm:pt modelId="{1C003366-E15F-4059-B1A4-DC2897894117}" type="pres">
      <dgm:prSet presAssocID="{63ECA214-BA2E-40D7-BFD1-C791803AC176}" presName="txSpace" presStyleCnt="0"/>
      <dgm:spPr/>
    </dgm:pt>
    <dgm:pt modelId="{071F7998-B109-446A-BB2C-84169B0F82C8}" type="pres">
      <dgm:prSet presAssocID="{63ECA214-BA2E-40D7-BFD1-C791803AC176}" presName="desTx" presStyleLbl="revTx" presStyleIdx="1" presStyleCnt="4">
        <dgm:presLayoutVars/>
      </dgm:prSet>
      <dgm:spPr/>
    </dgm:pt>
    <dgm:pt modelId="{CC940677-3BCE-45C2-8AD1-D1BB507CC4DD}" type="pres">
      <dgm:prSet presAssocID="{4C1FD821-2CF9-4972-9DBE-5B39BF281723}" presName="sibTrans" presStyleCnt="0"/>
      <dgm:spPr/>
    </dgm:pt>
    <dgm:pt modelId="{D14CD941-5B10-49D7-9910-1C94BF930EB5}" type="pres">
      <dgm:prSet presAssocID="{78A619BA-C834-4801-B44B-2E5BE92C1214}" presName="compNode" presStyleCnt="0"/>
      <dgm:spPr/>
    </dgm:pt>
    <dgm:pt modelId="{8829E20F-ACD9-49C3-B320-945E8C0D33CD}" type="pres">
      <dgm:prSet presAssocID="{78A619BA-C834-4801-B44B-2E5BE92C1214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rč"/>
        </a:ext>
      </dgm:extLst>
    </dgm:pt>
    <dgm:pt modelId="{25996304-AE59-43C3-BABE-4E97281E7E18}" type="pres">
      <dgm:prSet presAssocID="{78A619BA-C834-4801-B44B-2E5BE92C1214}" presName="iconSpace" presStyleCnt="0"/>
      <dgm:spPr/>
    </dgm:pt>
    <dgm:pt modelId="{5C0EB579-39D7-40E6-B5DD-F5993EFAD98B}" type="pres">
      <dgm:prSet presAssocID="{78A619BA-C834-4801-B44B-2E5BE92C1214}" presName="parTx" presStyleLbl="revTx" presStyleIdx="2" presStyleCnt="4">
        <dgm:presLayoutVars>
          <dgm:chMax val="0"/>
          <dgm:chPref val="0"/>
        </dgm:presLayoutVars>
      </dgm:prSet>
      <dgm:spPr/>
    </dgm:pt>
    <dgm:pt modelId="{1084EE6E-000C-462F-B843-F05ECF8BCC69}" type="pres">
      <dgm:prSet presAssocID="{78A619BA-C834-4801-B44B-2E5BE92C1214}" presName="txSpace" presStyleCnt="0"/>
      <dgm:spPr/>
    </dgm:pt>
    <dgm:pt modelId="{B8A7E0D9-CF73-41DD-877A-4C2BB223CDA1}" type="pres">
      <dgm:prSet presAssocID="{78A619BA-C834-4801-B44B-2E5BE92C1214}" presName="desTx" presStyleLbl="revTx" presStyleIdx="3" presStyleCnt="4">
        <dgm:presLayoutVars/>
      </dgm:prSet>
      <dgm:spPr/>
    </dgm:pt>
  </dgm:ptLst>
  <dgm:cxnLst>
    <dgm:cxn modelId="{44F2ED3B-27E9-40D4-BE1F-362E6571752E}" type="presOf" srcId="{63ECA214-BA2E-40D7-BFD1-C791803AC176}" destId="{98944245-9A7E-4007-B232-2F905B852866}" srcOrd="0" destOrd="0" presId="urn:microsoft.com/office/officeart/2018/2/layout/IconLabelDescriptionList"/>
    <dgm:cxn modelId="{3B95633F-6925-42D5-99B2-29DA3B9587F5}" type="presOf" srcId="{FEB5ED1B-FC1D-493E-AC7E-8D4809B61036}" destId="{B8A7E0D9-CF73-41DD-877A-4C2BB223CDA1}" srcOrd="0" destOrd="0" presId="urn:microsoft.com/office/officeart/2018/2/layout/IconLabelDescriptionList"/>
    <dgm:cxn modelId="{79CA8063-5F54-427A-A093-E9E013C9E17B}" srcId="{63ECA214-BA2E-40D7-BFD1-C791803AC176}" destId="{29391E24-6F45-4F23-B963-EB60FED3825B}" srcOrd="0" destOrd="0" parTransId="{11C7DD1D-7EE6-49B2-BFB8-4D614FDE35AE}" sibTransId="{3B4C9234-7C56-43F7-8961-810164005548}"/>
    <dgm:cxn modelId="{5B8B0A79-4F61-475F-B370-4A578C86DD5C}" type="presOf" srcId="{4DA828EC-4BE4-4203-845E-113C76814688}" destId="{071F7998-B109-446A-BB2C-84169B0F82C8}" srcOrd="0" destOrd="1" presId="urn:microsoft.com/office/officeart/2018/2/layout/IconLabelDescriptionList"/>
    <dgm:cxn modelId="{F2D9E181-E403-41C3-805A-08A7205A4FCA}" srcId="{63ECA214-BA2E-40D7-BFD1-C791803AC176}" destId="{4DA828EC-4BE4-4203-845E-113C76814688}" srcOrd="1" destOrd="0" parTransId="{61FA3CF4-95F0-4905-BEBC-09369D071048}" sibTransId="{467CC91D-2B76-47CC-8C6E-F59676BC6BDF}"/>
    <dgm:cxn modelId="{63DF8085-4A2A-4503-9BEE-AF5FB246A6CA}" type="presOf" srcId="{29391E24-6F45-4F23-B963-EB60FED3825B}" destId="{071F7998-B109-446A-BB2C-84169B0F82C8}" srcOrd="0" destOrd="0" presId="urn:microsoft.com/office/officeart/2018/2/layout/IconLabelDescriptionList"/>
    <dgm:cxn modelId="{93307A97-B2C7-4A0A-B9D6-30F557AC641D}" type="presOf" srcId="{4F65DF74-C52D-4B21-96FE-75C1CBE88137}" destId="{E815CC6D-CB24-43FD-A312-E5FAA39ADC41}" srcOrd="0" destOrd="0" presId="urn:microsoft.com/office/officeart/2018/2/layout/IconLabelDescriptionList"/>
    <dgm:cxn modelId="{EAAD2BB9-48CB-4FA3-A3F1-6322A16C1E12}" srcId="{78A619BA-C834-4801-B44B-2E5BE92C1214}" destId="{FEB5ED1B-FC1D-493E-AC7E-8D4809B61036}" srcOrd="0" destOrd="0" parTransId="{BAFEABFD-2FFB-4CB2-9159-34784BB9725F}" sibTransId="{CBC07645-651B-4BC4-9616-A21D56ACD4F5}"/>
    <dgm:cxn modelId="{76663ECF-35D4-4B2D-91CE-D06CE10FB187}" srcId="{4F65DF74-C52D-4B21-96FE-75C1CBE88137}" destId="{63ECA214-BA2E-40D7-BFD1-C791803AC176}" srcOrd="0" destOrd="0" parTransId="{F216DEA8-F207-43E1-8A18-E159FB45E399}" sibTransId="{4C1FD821-2CF9-4972-9DBE-5B39BF281723}"/>
    <dgm:cxn modelId="{BD204BD4-B4DD-4489-BDCC-3A62C6AA3FAF}" type="presOf" srcId="{78A619BA-C834-4801-B44B-2E5BE92C1214}" destId="{5C0EB579-39D7-40E6-B5DD-F5993EFAD98B}" srcOrd="0" destOrd="0" presId="urn:microsoft.com/office/officeart/2018/2/layout/IconLabelDescriptionList"/>
    <dgm:cxn modelId="{8F159CEE-EB23-4D0A-925A-94ABFBF6F952}" srcId="{4F65DF74-C52D-4B21-96FE-75C1CBE88137}" destId="{78A619BA-C834-4801-B44B-2E5BE92C1214}" srcOrd="1" destOrd="0" parTransId="{8D160EF9-D122-48CA-9E76-A140C9CFDA5D}" sibTransId="{B2D764A7-AF49-4EC2-B77D-54E86497F072}"/>
    <dgm:cxn modelId="{8C28D3C0-B717-4024-9556-831BFD387E5F}" type="presParOf" srcId="{E815CC6D-CB24-43FD-A312-E5FAA39ADC41}" destId="{685E9B9A-11DF-4A0A-8E71-8A8CB1E53D53}" srcOrd="0" destOrd="0" presId="urn:microsoft.com/office/officeart/2018/2/layout/IconLabelDescriptionList"/>
    <dgm:cxn modelId="{576971E2-7FC7-44C0-BBB7-8BD6C79ECFDA}" type="presParOf" srcId="{685E9B9A-11DF-4A0A-8E71-8A8CB1E53D53}" destId="{0927ACB5-B45A-4783-994D-AA627424E186}" srcOrd="0" destOrd="0" presId="urn:microsoft.com/office/officeart/2018/2/layout/IconLabelDescriptionList"/>
    <dgm:cxn modelId="{854CFBCD-0259-4C1A-8828-1A4ED1BE1592}" type="presParOf" srcId="{685E9B9A-11DF-4A0A-8E71-8A8CB1E53D53}" destId="{FB682751-20A8-4DE2-93D9-A2D4287FBF1B}" srcOrd="1" destOrd="0" presId="urn:microsoft.com/office/officeart/2018/2/layout/IconLabelDescriptionList"/>
    <dgm:cxn modelId="{8824DCB3-ED73-4189-9744-B58694BFF16F}" type="presParOf" srcId="{685E9B9A-11DF-4A0A-8E71-8A8CB1E53D53}" destId="{98944245-9A7E-4007-B232-2F905B852866}" srcOrd="2" destOrd="0" presId="urn:microsoft.com/office/officeart/2018/2/layout/IconLabelDescriptionList"/>
    <dgm:cxn modelId="{B86EDFC8-1C9D-49CF-9359-A061F48A7456}" type="presParOf" srcId="{685E9B9A-11DF-4A0A-8E71-8A8CB1E53D53}" destId="{1C003366-E15F-4059-B1A4-DC2897894117}" srcOrd="3" destOrd="0" presId="urn:microsoft.com/office/officeart/2018/2/layout/IconLabelDescriptionList"/>
    <dgm:cxn modelId="{083EB6D7-943F-449F-8DB2-B28ED7BF43D5}" type="presParOf" srcId="{685E9B9A-11DF-4A0A-8E71-8A8CB1E53D53}" destId="{071F7998-B109-446A-BB2C-84169B0F82C8}" srcOrd="4" destOrd="0" presId="urn:microsoft.com/office/officeart/2018/2/layout/IconLabelDescriptionList"/>
    <dgm:cxn modelId="{AD97E721-2D71-4EC6-8DAF-45BAFDE63B4D}" type="presParOf" srcId="{E815CC6D-CB24-43FD-A312-E5FAA39ADC41}" destId="{CC940677-3BCE-45C2-8AD1-D1BB507CC4DD}" srcOrd="1" destOrd="0" presId="urn:microsoft.com/office/officeart/2018/2/layout/IconLabelDescriptionList"/>
    <dgm:cxn modelId="{66D14958-6580-478D-B6BE-CFF33959B5E0}" type="presParOf" srcId="{E815CC6D-CB24-43FD-A312-E5FAA39ADC41}" destId="{D14CD941-5B10-49D7-9910-1C94BF930EB5}" srcOrd="2" destOrd="0" presId="urn:microsoft.com/office/officeart/2018/2/layout/IconLabelDescriptionList"/>
    <dgm:cxn modelId="{E0DFD47F-13CF-402C-AE38-205EC87EE80A}" type="presParOf" srcId="{D14CD941-5B10-49D7-9910-1C94BF930EB5}" destId="{8829E20F-ACD9-49C3-B320-945E8C0D33CD}" srcOrd="0" destOrd="0" presId="urn:microsoft.com/office/officeart/2018/2/layout/IconLabelDescriptionList"/>
    <dgm:cxn modelId="{4BD416A1-D85A-47F6-8FE2-BBAD35DA4CC9}" type="presParOf" srcId="{D14CD941-5B10-49D7-9910-1C94BF930EB5}" destId="{25996304-AE59-43C3-BABE-4E97281E7E18}" srcOrd="1" destOrd="0" presId="urn:microsoft.com/office/officeart/2018/2/layout/IconLabelDescriptionList"/>
    <dgm:cxn modelId="{B0ACE48D-1BE9-40E1-B638-55FDB4514521}" type="presParOf" srcId="{D14CD941-5B10-49D7-9910-1C94BF930EB5}" destId="{5C0EB579-39D7-40E6-B5DD-F5993EFAD98B}" srcOrd="2" destOrd="0" presId="urn:microsoft.com/office/officeart/2018/2/layout/IconLabelDescriptionList"/>
    <dgm:cxn modelId="{21B44763-B516-4DE2-8B44-35DABF170125}" type="presParOf" srcId="{D14CD941-5B10-49D7-9910-1C94BF930EB5}" destId="{1084EE6E-000C-462F-B843-F05ECF8BCC69}" srcOrd="3" destOrd="0" presId="urn:microsoft.com/office/officeart/2018/2/layout/IconLabelDescriptionList"/>
    <dgm:cxn modelId="{4CF11E85-8648-41A1-8A41-E2E0043E0462}" type="presParOf" srcId="{D14CD941-5B10-49D7-9910-1C94BF930EB5}" destId="{B8A7E0D9-CF73-41DD-877A-4C2BB223CDA1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3FF1F4-6609-4FCF-90B9-69FE6D6E5616}" type="doc">
      <dgm:prSet loTypeId="urn:microsoft.com/office/officeart/2005/8/layout/hierarchy1" loCatId="hierarchy" qsTypeId="urn:microsoft.com/office/officeart/2005/8/quickstyle/simple4#5" qsCatId="simple" csTypeId="urn:microsoft.com/office/officeart/2005/8/colors/colorful1#9" csCatId="colorful"/>
      <dgm:spPr/>
      <dgm:t>
        <a:bodyPr/>
        <a:lstStyle/>
        <a:p>
          <a:endParaRPr lang="en-US"/>
        </a:p>
      </dgm:t>
    </dgm:pt>
    <dgm:pt modelId="{AE6FB210-839C-4480-9E52-5C067C5E704F}">
      <dgm:prSet/>
      <dgm:spPr/>
      <dgm:t>
        <a:bodyPr/>
        <a:lstStyle/>
        <a:p>
          <a:r>
            <a:rPr lang="cs-CZ" b="1"/>
            <a:t>Anamnéza přímá (autoanamnéza)</a:t>
          </a:r>
          <a:endParaRPr lang="en-US"/>
        </a:p>
      </dgm:t>
    </dgm:pt>
    <dgm:pt modelId="{D3D7A16A-6C86-437D-84ED-64DCF53494CF}" type="parTrans" cxnId="{B471BB5B-00CE-473D-880A-E86D29AB0AE4}">
      <dgm:prSet/>
      <dgm:spPr/>
      <dgm:t>
        <a:bodyPr/>
        <a:lstStyle/>
        <a:p>
          <a:endParaRPr lang="en-US"/>
        </a:p>
      </dgm:t>
    </dgm:pt>
    <dgm:pt modelId="{5A2C2DC0-8DD7-4E92-A7E8-2F90267C1E89}" type="sibTrans" cxnId="{B471BB5B-00CE-473D-880A-E86D29AB0AE4}">
      <dgm:prSet/>
      <dgm:spPr/>
      <dgm:t>
        <a:bodyPr/>
        <a:lstStyle/>
        <a:p>
          <a:endParaRPr lang="en-US"/>
        </a:p>
      </dgm:t>
    </dgm:pt>
    <dgm:pt modelId="{3EF6154C-16BA-4AC6-999D-982FE9BB717E}">
      <dgm:prSet/>
      <dgm:spPr/>
      <dgm:t>
        <a:bodyPr/>
        <a:lstStyle/>
        <a:p>
          <a:r>
            <a:rPr lang="cs-CZ" b="1"/>
            <a:t>Anamnéza nepřímá (heteroanamnéza)</a:t>
          </a:r>
          <a:endParaRPr lang="en-US"/>
        </a:p>
      </dgm:t>
    </dgm:pt>
    <dgm:pt modelId="{1B568ED0-CD9E-4C78-BB1C-FFA4604D05F6}" type="parTrans" cxnId="{0A5C7CAA-48B3-4BCC-BD45-AA2B38BE7D93}">
      <dgm:prSet/>
      <dgm:spPr/>
      <dgm:t>
        <a:bodyPr/>
        <a:lstStyle/>
        <a:p>
          <a:endParaRPr lang="en-US"/>
        </a:p>
      </dgm:t>
    </dgm:pt>
    <dgm:pt modelId="{DDA2A1C3-01E4-4F12-A721-763BA822626E}" type="sibTrans" cxnId="{0A5C7CAA-48B3-4BCC-BD45-AA2B38BE7D93}">
      <dgm:prSet/>
      <dgm:spPr/>
      <dgm:t>
        <a:bodyPr/>
        <a:lstStyle/>
        <a:p>
          <a:endParaRPr lang="en-US"/>
        </a:p>
      </dgm:t>
    </dgm:pt>
    <dgm:pt modelId="{6C11F318-278B-47BE-9B8F-538A4A6C2200}" type="pres">
      <dgm:prSet presAssocID="{F43FF1F4-6609-4FCF-90B9-69FE6D6E561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1BA80AC-FAC4-42DC-B8BF-52518D1B63A1}" type="pres">
      <dgm:prSet presAssocID="{AE6FB210-839C-4480-9E52-5C067C5E704F}" presName="hierRoot1" presStyleCnt="0"/>
      <dgm:spPr/>
    </dgm:pt>
    <dgm:pt modelId="{AE1C79A7-8B0E-4F30-BC02-62993C45BDAB}" type="pres">
      <dgm:prSet presAssocID="{AE6FB210-839C-4480-9E52-5C067C5E704F}" presName="composite" presStyleCnt="0"/>
      <dgm:spPr/>
    </dgm:pt>
    <dgm:pt modelId="{3C90B0E4-6565-4A06-BD9A-B5BB0084A9DE}" type="pres">
      <dgm:prSet presAssocID="{AE6FB210-839C-4480-9E52-5C067C5E704F}" presName="background" presStyleLbl="node0" presStyleIdx="0" presStyleCnt="2"/>
      <dgm:spPr/>
    </dgm:pt>
    <dgm:pt modelId="{DFE12318-EB17-490C-98B5-C59AC5D18AC2}" type="pres">
      <dgm:prSet presAssocID="{AE6FB210-839C-4480-9E52-5C067C5E704F}" presName="text" presStyleLbl="fgAcc0" presStyleIdx="0" presStyleCnt="2">
        <dgm:presLayoutVars>
          <dgm:chPref val="3"/>
        </dgm:presLayoutVars>
      </dgm:prSet>
      <dgm:spPr/>
    </dgm:pt>
    <dgm:pt modelId="{0F5E5536-D262-4B37-A4C1-F4B10E4A487B}" type="pres">
      <dgm:prSet presAssocID="{AE6FB210-839C-4480-9E52-5C067C5E704F}" presName="hierChild2" presStyleCnt="0"/>
      <dgm:spPr/>
    </dgm:pt>
    <dgm:pt modelId="{14B7961C-11E4-4FFD-B037-ECF36120543A}" type="pres">
      <dgm:prSet presAssocID="{3EF6154C-16BA-4AC6-999D-982FE9BB717E}" presName="hierRoot1" presStyleCnt="0"/>
      <dgm:spPr/>
    </dgm:pt>
    <dgm:pt modelId="{B3AB0A31-A034-4035-98D8-872DF4E5D80F}" type="pres">
      <dgm:prSet presAssocID="{3EF6154C-16BA-4AC6-999D-982FE9BB717E}" presName="composite" presStyleCnt="0"/>
      <dgm:spPr/>
    </dgm:pt>
    <dgm:pt modelId="{EC7F11AC-271B-4FC6-BB75-E33624E59686}" type="pres">
      <dgm:prSet presAssocID="{3EF6154C-16BA-4AC6-999D-982FE9BB717E}" presName="background" presStyleLbl="node0" presStyleIdx="1" presStyleCnt="2"/>
      <dgm:spPr/>
    </dgm:pt>
    <dgm:pt modelId="{823D209F-7440-4A6B-B480-8868E243AB25}" type="pres">
      <dgm:prSet presAssocID="{3EF6154C-16BA-4AC6-999D-982FE9BB717E}" presName="text" presStyleLbl="fgAcc0" presStyleIdx="1" presStyleCnt="2">
        <dgm:presLayoutVars>
          <dgm:chPref val="3"/>
        </dgm:presLayoutVars>
      </dgm:prSet>
      <dgm:spPr/>
    </dgm:pt>
    <dgm:pt modelId="{A6C2E5F7-E409-40C3-A45F-6D52A30FA268}" type="pres">
      <dgm:prSet presAssocID="{3EF6154C-16BA-4AC6-999D-982FE9BB717E}" presName="hierChild2" presStyleCnt="0"/>
      <dgm:spPr/>
    </dgm:pt>
  </dgm:ptLst>
  <dgm:cxnLst>
    <dgm:cxn modelId="{08059A32-A9DC-45F3-B465-ADF1B2E65AB8}" type="presOf" srcId="{F43FF1F4-6609-4FCF-90B9-69FE6D6E5616}" destId="{6C11F318-278B-47BE-9B8F-538A4A6C2200}" srcOrd="0" destOrd="0" presId="urn:microsoft.com/office/officeart/2005/8/layout/hierarchy1"/>
    <dgm:cxn modelId="{B471BB5B-00CE-473D-880A-E86D29AB0AE4}" srcId="{F43FF1F4-6609-4FCF-90B9-69FE6D6E5616}" destId="{AE6FB210-839C-4480-9E52-5C067C5E704F}" srcOrd="0" destOrd="0" parTransId="{D3D7A16A-6C86-437D-84ED-64DCF53494CF}" sibTransId="{5A2C2DC0-8DD7-4E92-A7E8-2F90267C1E89}"/>
    <dgm:cxn modelId="{F9C54683-AA7E-49E2-9980-DE1E573928F0}" type="presOf" srcId="{3EF6154C-16BA-4AC6-999D-982FE9BB717E}" destId="{823D209F-7440-4A6B-B480-8868E243AB25}" srcOrd="0" destOrd="0" presId="urn:microsoft.com/office/officeart/2005/8/layout/hierarchy1"/>
    <dgm:cxn modelId="{0A5C7CAA-48B3-4BCC-BD45-AA2B38BE7D93}" srcId="{F43FF1F4-6609-4FCF-90B9-69FE6D6E5616}" destId="{3EF6154C-16BA-4AC6-999D-982FE9BB717E}" srcOrd="1" destOrd="0" parTransId="{1B568ED0-CD9E-4C78-BB1C-FFA4604D05F6}" sibTransId="{DDA2A1C3-01E4-4F12-A721-763BA822626E}"/>
    <dgm:cxn modelId="{797133C5-DA04-4989-91B8-3DA624D71B82}" type="presOf" srcId="{AE6FB210-839C-4480-9E52-5C067C5E704F}" destId="{DFE12318-EB17-490C-98B5-C59AC5D18AC2}" srcOrd="0" destOrd="0" presId="urn:microsoft.com/office/officeart/2005/8/layout/hierarchy1"/>
    <dgm:cxn modelId="{1A0C8FE7-C80E-49FC-9C8C-1F340DA3F5E4}" type="presParOf" srcId="{6C11F318-278B-47BE-9B8F-538A4A6C2200}" destId="{91BA80AC-FAC4-42DC-B8BF-52518D1B63A1}" srcOrd="0" destOrd="0" presId="urn:microsoft.com/office/officeart/2005/8/layout/hierarchy1"/>
    <dgm:cxn modelId="{FF25D684-4198-4DCF-9E21-D55FDEC1A874}" type="presParOf" srcId="{91BA80AC-FAC4-42DC-B8BF-52518D1B63A1}" destId="{AE1C79A7-8B0E-4F30-BC02-62993C45BDAB}" srcOrd="0" destOrd="0" presId="urn:microsoft.com/office/officeart/2005/8/layout/hierarchy1"/>
    <dgm:cxn modelId="{D7A2DB0B-D5CD-4A7B-9A35-6C9A4F816F70}" type="presParOf" srcId="{AE1C79A7-8B0E-4F30-BC02-62993C45BDAB}" destId="{3C90B0E4-6565-4A06-BD9A-B5BB0084A9DE}" srcOrd="0" destOrd="0" presId="urn:microsoft.com/office/officeart/2005/8/layout/hierarchy1"/>
    <dgm:cxn modelId="{015A37FA-6469-47B0-A817-64500B126757}" type="presParOf" srcId="{AE1C79A7-8B0E-4F30-BC02-62993C45BDAB}" destId="{DFE12318-EB17-490C-98B5-C59AC5D18AC2}" srcOrd="1" destOrd="0" presId="urn:microsoft.com/office/officeart/2005/8/layout/hierarchy1"/>
    <dgm:cxn modelId="{6BDBA1AA-079C-4831-9373-333C4B0188CA}" type="presParOf" srcId="{91BA80AC-FAC4-42DC-B8BF-52518D1B63A1}" destId="{0F5E5536-D262-4B37-A4C1-F4B10E4A487B}" srcOrd="1" destOrd="0" presId="urn:microsoft.com/office/officeart/2005/8/layout/hierarchy1"/>
    <dgm:cxn modelId="{AAD671C3-8EAF-48CA-BB29-D142F1106026}" type="presParOf" srcId="{6C11F318-278B-47BE-9B8F-538A4A6C2200}" destId="{14B7961C-11E4-4FFD-B037-ECF36120543A}" srcOrd="1" destOrd="0" presId="urn:microsoft.com/office/officeart/2005/8/layout/hierarchy1"/>
    <dgm:cxn modelId="{6AB02653-EFFD-4CD7-AA6C-467637D671AC}" type="presParOf" srcId="{14B7961C-11E4-4FFD-B037-ECF36120543A}" destId="{B3AB0A31-A034-4035-98D8-872DF4E5D80F}" srcOrd="0" destOrd="0" presId="urn:microsoft.com/office/officeart/2005/8/layout/hierarchy1"/>
    <dgm:cxn modelId="{3E5DF281-5330-4336-950D-E04B1AA47982}" type="presParOf" srcId="{B3AB0A31-A034-4035-98D8-872DF4E5D80F}" destId="{EC7F11AC-271B-4FC6-BB75-E33624E59686}" srcOrd="0" destOrd="0" presId="urn:microsoft.com/office/officeart/2005/8/layout/hierarchy1"/>
    <dgm:cxn modelId="{B8496034-AE79-4D2B-B4F8-7090672FBBA6}" type="presParOf" srcId="{B3AB0A31-A034-4035-98D8-872DF4E5D80F}" destId="{823D209F-7440-4A6B-B480-8868E243AB25}" srcOrd="1" destOrd="0" presId="urn:microsoft.com/office/officeart/2005/8/layout/hierarchy1"/>
    <dgm:cxn modelId="{6A0EAB06-C9E1-4EA4-9570-E06D8565686C}" type="presParOf" srcId="{14B7961C-11E4-4FFD-B037-ECF36120543A}" destId="{A6C2E5F7-E409-40C3-A45F-6D52A30FA26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77D3C8-E049-4D3A-9543-DDD9631E4922}" type="doc">
      <dgm:prSet loTypeId="urn:microsoft.com/office/officeart/2005/8/layout/hierarchy1" loCatId="hierarchy" qsTypeId="urn:microsoft.com/office/officeart/2005/8/quickstyle/simple4#14" qsCatId="simple" csTypeId="urn:microsoft.com/office/officeart/2005/8/colors/accent4_2#1" csCatId="accent4"/>
      <dgm:spPr/>
      <dgm:t>
        <a:bodyPr/>
        <a:lstStyle/>
        <a:p>
          <a:endParaRPr lang="en-US"/>
        </a:p>
      </dgm:t>
    </dgm:pt>
    <dgm:pt modelId="{E9D19FC6-2570-4104-833A-7F5BC6587C55}">
      <dgm:prSet/>
      <dgm:spPr/>
      <dgm:t>
        <a:bodyPr/>
        <a:lstStyle/>
        <a:p>
          <a:r>
            <a:rPr lang="cs-CZ"/>
            <a:t>informace získává masér </a:t>
          </a:r>
          <a:r>
            <a:rPr lang="cs-CZ" b="1"/>
            <a:t>přímo od samotného pacienta</a:t>
          </a:r>
          <a:endParaRPr lang="en-US"/>
        </a:p>
      </dgm:t>
    </dgm:pt>
    <dgm:pt modelId="{53E3A758-6E4F-4773-B926-C22CF9967E87}" type="parTrans" cxnId="{31145F6C-7E65-412A-9499-1485C1A3F022}">
      <dgm:prSet/>
      <dgm:spPr/>
      <dgm:t>
        <a:bodyPr/>
        <a:lstStyle/>
        <a:p>
          <a:endParaRPr lang="en-US"/>
        </a:p>
      </dgm:t>
    </dgm:pt>
    <dgm:pt modelId="{3BEC7351-D000-4682-BC0F-DAE2CC5624ED}" type="sibTrans" cxnId="{31145F6C-7E65-412A-9499-1485C1A3F022}">
      <dgm:prSet/>
      <dgm:spPr/>
      <dgm:t>
        <a:bodyPr/>
        <a:lstStyle/>
        <a:p>
          <a:endParaRPr lang="en-US"/>
        </a:p>
      </dgm:t>
    </dgm:pt>
    <dgm:pt modelId="{82B49B5F-890E-47DD-8A65-2E95AA256E08}">
      <dgm:prSet/>
      <dgm:spPr/>
      <dgm:t>
        <a:bodyPr/>
        <a:lstStyle/>
        <a:p>
          <a:r>
            <a:rPr lang="cs-CZ"/>
            <a:t>nejčastější a nejspolehlivější způsob</a:t>
          </a:r>
          <a:endParaRPr lang="en-US"/>
        </a:p>
      </dgm:t>
    </dgm:pt>
    <dgm:pt modelId="{8F504EFB-FD76-40F0-9DE6-AB81938D53A7}" type="parTrans" cxnId="{600E3914-A4B5-4700-9C2C-7845D8399B37}">
      <dgm:prSet/>
      <dgm:spPr/>
      <dgm:t>
        <a:bodyPr/>
        <a:lstStyle/>
        <a:p>
          <a:endParaRPr lang="en-US"/>
        </a:p>
      </dgm:t>
    </dgm:pt>
    <dgm:pt modelId="{67729240-E1B2-4A00-8D23-9567A9F09169}" type="sibTrans" cxnId="{600E3914-A4B5-4700-9C2C-7845D8399B37}">
      <dgm:prSet/>
      <dgm:spPr/>
      <dgm:t>
        <a:bodyPr/>
        <a:lstStyle/>
        <a:p>
          <a:endParaRPr lang="en-US"/>
        </a:p>
      </dgm:t>
    </dgm:pt>
    <dgm:pt modelId="{C9A52CF3-16CE-427F-B315-4948709F3263}">
      <dgm:prSet/>
      <dgm:spPr/>
      <dgm:t>
        <a:bodyPr/>
        <a:lstStyle/>
        <a:p>
          <a:r>
            <a:rPr lang="cs-CZ"/>
            <a:t>pacient sám popisuje své pocity, intenzitu bolesti a anamnestická data </a:t>
          </a:r>
          <a:endParaRPr lang="en-US"/>
        </a:p>
      </dgm:t>
    </dgm:pt>
    <dgm:pt modelId="{3936A8B2-258E-4C2A-A88B-D3C64F390201}" type="parTrans" cxnId="{906C12F2-19A2-4E2E-ACAF-4993B53CD5CF}">
      <dgm:prSet/>
      <dgm:spPr/>
      <dgm:t>
        <a:bodyPr/>
        <a:lstStyle/>
        <a:p>
          <a:endParaRPr lang="en-US"/>
        </a:p>
      </dgm:t>
    </dgm:pt>
    <dgm:pt modelId="{60427BC9-2085-4825-B80B-04FCDB162D70}" type="sibTrans" cxnId="{906C12F2-19A2-4E2E-ACAF-4993B53CD5CF}">
      <dgm:prSet/>
      <dgm:spPr/>
      <dgm:t>
        <a:bodyPr/>
        <a:lstStyle/>
        <a:p>
          <a:endParaRPr lang="en-US"/>
        </a:p>
      </dgm:t>
    </dgm:pt>
    <dgm:pt modelId="{2042300F-C77A-476B-8CF2-4CE57F7C9D1A}">
      <dgm:prSet/>
      <dgm:spPr/>
      <dgm:t>
        <a:bodyPr/>
        <a:lstStyle/>
        <a:p>
          <a:r>
            <a:rPr lang="cs-CZ"/>
            <a:t>vyžaduje plné vědomí a dobrou spolupráci pacienta</a:t>
          </a:r>
          <a:endParaRPr lang="en-US"/>
        </a:p>
      </dgm:t>
    </dgm:pt>
    <dgm:pt modelId="{F922848E-473F-430B-A403-B327294F1BAD}" type="parTrans" cxnId="{B4022873-2AB8-4497-83DB-006478586DE8}">
      <dgm:prSet/>
      <dgm:spPr/>
      <dgm:t>
        <a:bodyPr/>
        <a:lstStyle/>
        <a:p>
          <a:endParaRPr lang="en-US"/>
        </a:p>
      </dgm:t>
    </dgm:pt>
    <dgm:pt modelId="{F174EADA-F833-4F85-96EC-2661D1531DDF}" type="sibTrans" cxnId="{B4022873-2AB8-4497-83DB-006478586DE8}">
      <dgm:prSet/>
      <dgm:spPr/>
      <dgm:t>
        <a:bodyPr/>
        <a:lstStyle/>
        <a:p>
          <a:endParaRPr lang="en-US"/>
        </a:p>
      </dgm:t>
    </dgm:pt>
    <dgm:pt modelId="{6BD67DE8-1A04-4A23-BC60-9E3B078BD2B0}" type="pres">
      <dgm:prSet presAssocID="{6177D3C8-E049-4D3A-9543-DDD9631E492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B589C0C-522B-47CC-BB66-D80E362AEC12}" type="pres">
      <dgm:prSet presAssocID="{E9D19FC6-2570-4104-833A-7F5BC6587C55}" presName="hierRoot1" presStyleCnt="0"/>
      <dgm:spPr/>
    </dgm:pt>
    <dgm:pt modelId="{4A5DF362-7706-47DC-8335-3F49D0677C3F}" type="pres">
      <dgm:prSet presAssocID="{E9D19FC6-2570-4104-833A-7F5BC6587C55}" presName="composite" presStyleCnt="0"/>
      <dgm:spPr/>
    </dgm:pt>
    <dgm:pt modelId="{EF5FD803-CDB8-4B73-B9F0-A364D8187FC3}" type="pres">
      <dgm:prSet presAssocID="{E9D19FC6-2570-4104-833A-7F5BC6587C55}" presName="background" presStyleLbl="node0" presStyleIdx="0" presStyleCnt="4"/>
      <dgm:spPr/>
    </dgm:pt>
    <dgm:pt modelId="{526754D2-E0D9-43FA-B918-E9BCC1287632}" type="pres">
      <dgm:prSet presAssocID="{E9D19FC6-2570-4104-833A-7F5BC6587C55}" presName="text" presStyleLbl="fgAcc0" presStyleIdx="0" presStyleCnt="4">
        <dgm:presLayoutVars>
          <dgm:chPref val="3"/>
        </dgm:presLayoutVars>
      </dgm:prSet>
      <dgm:spPr/>
    </dgm:pt>
    <dgm:pt modelId="{EB66844B-C80E-4D5A-B730-45D4952D963D}" type="pres">
      <dgm:prSet presAssocID="{E9D19FC6-2570-4104-833A-7F5BC6587C55}" presName="hierChild2" presStyleCnt="0"/>
      <dgm:spPr/>
    </dgm:pt>
    <dgm:pt modelId="{C3D8A5DE-9ABA-4460-AC61-9EDA13DDBCA2}" type="pres">
      <dgm:prSet presAssocID="{82B49B5F-890E-47DD-8A65-2E95AA256E08}" presName="hierRoot1" presStyleCnt="0"/>
      <dgm:spPr/>
    </dgm:pt>
    <dgm:pt modelId="{5FC2F5CE-FC48-4EA9-8E75-511EAFD34E97}" type="pres">
      <dgm:prSet presAssocID="{82B49B5F-890E-47DD-8A65-2E95AA256E08}" presName="composite" presStyleCnt="0"/>
      <dgm:spPr/>
    </dgm:pt>
    <dgm:pt modelId="{8C268EE9-42FA-4550-AF22-ABA3CB9C7E21}" type="pres">
      <dgm:prSet presAssocID="{82B49B5F-890E-47DD-8A65-2E95AA256E08}" presName="background" presStyleLbl="node0" presStyleIdx="1" presStyleCnt="4"/>
      <dgm:spPr/>
    </dgm:pt>
    <dgm:pt modelId="{7268F20A-99A5-47CD-9FE9-F7EBA22E0A70}" type="pres">
      <dgm:prSet presAssocID="{82B49B5F-890E-47DD-8A65-2E95AA256E08}" presName="text" presStyleLbl="fgAcc0" presStyleIdx="1" presStyleCnt="4">
        <dgm:presLayoutVars>
          <dgm:chPref val="3"/>
        </dgm:presLayoutVars>
      </dgm:prSet>
      <dgm:spPr/>
    </dgm:pt>
    <dgm:pt modelId="{583F3074-B79B-4697-B81E-CCB1ABAB2403}" type="pres">
      <dgm:prSet presAssocID="{82B49B5F-890E-47DD-8A65-2E95AA256E08}" presName="hierChild2" presStyleCnt="0"/>
      <dgm:spPr/>
    </dgm:pt>
    <dgm:pt modelId="{B20CACE5-43FA-465A-A923-0D9AFB6A6487}" type="pres">
      <dgm:prSet presAssocID="{C9A52CF3-16CE-427F-B315-4948709F3263}" presName="hierRoot1" presStyleCnt="0"/>
      <dgm:spPr/>
    </dgm:pt>
    <dgm:pt modelId="{0E55EC64-60BB-4369-B742-9C9AACB085AD}" type="pres">
      <dgm:prSet presAssocID="{C9A52CF3-16CE-427F-B315-4948709F3263}" presName="composite" presStyleCnt="0"/>
      <dgm:spPr/>
    </dgm:pt>
    <dgm:pt modelId="{4EF87AE6-5403-4819-8869-7320037DBE1D}" type="pres">
      <dgm:prSet presAssocID="{C9A52CF3-16CE-427F-B315-4948709F3263}" presName="background" presStyleLbl="node0" presStyleIdx="2" presStyleCnt="4"/>
      <dgm:spPr/>
    </dgm:pt>
    <dgm:pt modelId="{376B6D65-7FE1-4940-BF9A-FFC4F3AAA553}" type="pres">
      <dgm:prSet presAssocID="{C9A52CF3-16CE-427F-B315-4948709F3263}" presName="text" presStyleLbl="fgAcc0" presStyleIdx="2" presStyleCnt="4">
        <dgm:presLayoutVars>
          <dgm:chPref val="3"/>
        </dgm:presLayoutVars>
      </dgm:prSet>
      <dgm:spPr/>
    </dgm:pt>
    <dgm:pt modelId="{7684384C-278A-4253-A97F-C4AE3078A6E6}" type="pres">
      <dgm:prSet presAssocID="{C9A52CF3-16CE-427F-B315-4948709F3263}" presName="hierChild2" presStyleCnt="0"/>
      <dgm:spPr/>
    </dgm:pt>
    <dgm:pt modelId="{46F78BB9-9474-4874-AE9D-3AC7D2303A81}" type="pres">
      <dgm:prSet presAssocID="{2042300F-C77A-476B-8CF2-4CE57F7C9D1A}" presName="hierRoot1" presStyleCnt="0"/>
      <dgm:spPr/>
    </dgm:pt>
    <dgm:pt modelId="{CF09DA47-CBE2-4761-AD0B-7029F349B35B}" type="pres">
      <dgm:prSet presAssocID="{2042300F-C77A-476B-8CF2-4CE57F7C9D1A}" presName="composite" presStyleCnt="0"/>
      <dgm:spPr/>
    </dgm:pt>
    <dgm:pt modelId="{539ECD05-EC77-443C-940E-3BFAD53E5048}" type="pres">
      <dgm:prSet presAssocID="{2042300F-C77A-476B-8CF2-4CE57F7C9D1A}" presName="background" presStyleLbl="node0" presStyleIdx="3" presStyleCnt="4"/>
      <dgm:spPr/>
    </dgm:pt>
    <dgm:pt modelId="{3932CFB6-60F5-49E0-BA0F-F24AAED70A05}" type="pres">
      <dgm:prSet presAssocID="{2042300F-C77A-476B-8CF2-4CE57F7C9D1A}" presName="text" presStyleLbl="fgAcc0" presStyleIdx="3" presStyleCnt="4">
        <dgm:presLayoutVars>
          <dgm:chPref val="3"/>
        </dgm:presLayoutVars>
      </dgm:prSet>
      <dgm:spPr/>
    </dgm:pt>
    <dgm:pt modelId="{9FD0147B-2624-4C00-8B71-2509E640853A}" type="pres">
      <dgm:prSet presAssocID="{2042300F-C77A-476B-8CF2-4CE57F7C9D1A}" presName="hierChild2" presStyleCnt="0"/>
      <dgm:spPr/>
    </dgm:pt>
  </dgm:ptLst>
  <dgm:cxnLst>
    <dgm:cxn modelId="{600E3914-A4B5-4700-9C2C-7845D8399B37}" srcId="{6177D3C8-E049-4D3A-9543-DDD9631E4922}" destId="{82B49B5F-890E-47DD-8A65-2E95AA256E08}" srcOrd="1" destOrd="0" parTransId="{8F504EFB-FD76-40F0-9DE6-AB81938D53A7}" sibTransId="{67729240-E1B2-4A00-8D23-9567A9F09169}"/>
    <dgm:cxn modelId="{49E12918-43B8-4CB7-81E6-8398B898B9F9}" type="presOf" srcId="{82B49B5F-890E-47DD-8A65-2E95AA256E08}" destId="{7268F20A-99A5-47CD-9FE9-F7EBA22E0A70}" srcOrd="0" destOrd="0" presId="urn:microsoft.com/office/officeart/2005/8/layout/hierarchy1"/>
    <dgm:cxn modelId="{2F60573F-B8A3-42DC-B2E0-183B446E8AAD}" type="presOf" srcId="{E9D19FC6-2570-4104-833A-7F5BC6587C55}" destId="{526754D2-E0D9-43FA-B918-E9BCC1287632}" srcOrd="0" destOrd="0" presId="urn:microsoft.com/office/officeart/2005/8/layout/hierarchy1"/>
    <dgm:cxn modelId="{31145F6C-7E65-412A-9499-1485C1A3F022}" srcId="{6177D3C8-E049-4D3A-9543-DDD9631E4922}" destId="{E9D19FC6-2570-4104-833A-7F5BC6587C55}" srcOrd="0" destOrd="0" parTransId="{53E3A758-6E4F-4773-B926-C22CF9967E87}" sibTransId="{3BEC7351-D000-4682-BC0F-DAE2CC5624ED}"/>
    <dgm:cxn modelId="{02A50B51-FD79-40D2-85B8-5C1A7A0546EA}" type="presOf" srcId="{6177D3C8-E049-4D3A-9543-DDD9631E4922}" destId="{6BD67DE8-1A04-4A23-BC60-9E3B078BD2B0}" srcOrd="0" destOrd="0" presId="urn:microsoft.com/office/officeart/2005/8/layout/hierarchy1"/>
    <dgm:cxn modelId="{B4022873-2AB8-4497-83DB-006478586DE8}" srcId="{6177D3C8-E049-4D3A-9543-DDD9631E4922}" destId="{2042300F-C77A-476B-8CF2-4CE57F7C9D1A}" srcOrd="3" destOrd="0" parTransId="{F922848E-473F-430B-A403-B327294F1BAD}" sibTransId="{F174EADA-F833-4F85-96EC-2661D1531DDF}"/>
    <dgm:cxn modelId="{C2BBD373-E782-4901-909B-958833A4520B}" type="presOf" srcId="{2042300F-C77A-476B-8CF2-4CE57F7C9D1A}" destId="{3932CFB6-60F5-49E0-BA0F-F24AAED70A05}" srcOrd="0" destOrd="0" presId="urn:microsoft.com/office/officeart/2005/8/layout/hierarchy1"/>
    <dgm:cxn modelId="{2D11CDCA-D4C4-4EF6-886B-C249B238E2FA}" type="presOf" srcId="{C9A52CF3-16CE-427F-B315-4948709F3263}" destId="{376B6D65-7FE1-4940-BF9A-FFC4F3AAA553}" srcOrd="0" destOrd="0" presId="urn:microsoft.com/office/officeart/2005/8/layout/hierarchy1"/>
    <dgm:cxn modelId="{906C12F2-19A2-4E2E-ACAF-4993B53CD5CF}" srcId="{6177D3C8-E049-4D3A-9543-DDD9631E4922}" destId="{C9A52CF3-16CE-427F-B315-4948709F3263}" srcOrd="2" destOrd="0" parTransId="{3936A8B2-258E-4C2A-A88B-D3C64F390201}" sibTransId="{60427BC9-2085-4825-B80B-04FCDB162D70}"/>
    <dgm:cxn modelId="{C219421B-EE2C-4413-A8DC-3ECACE4DE6CF}" type="presParOf" srcId="{6BD67DE8-1A04-4A23-BC60-9E3B078BD2B0}" destId="{4B589C0C-522B-47CC-BB66-D80E362AEC12}" srcOrd="0" destOrd="0" presId="urn:microsoft.com/office/officeart/2005/8/layout/hierarchy1"/>
    <dgm:cxn modelId="{A44B50D1-44A2-4991-822E-4750F11D3D7F}" type="presParOf" srcId="{4B589C0C-522B-47CC-BB66-D80E362AEC12}" destId="{4A5DF362-7706-47DC-8335-3F49D0677C3F}" srcOrd="0" destOrd="0" presId="urn:microsoft.com/office/officeart/2005/8/layout/hierarchy1"/>
    <dgm:cxn modelId="{5D863F14-BD62-4BCD-9F0A-22D4C3E83E6B}" type="presParOf" srcId="{4A5DF362-7706-47DC-8335-3F49D0677C3F}" destId="{EF5FD803-CDB8-4B73-B9F0-A364D8187FC3}" srcOrd="0" destOrd="0" presId="urn:microsoft.com/office/officeart/2005/8/layout/hierarchy1"/>
    <dgm:cxn modelId="{9525050F-488A-41E1-962C-3034F452354F}" type="presParOf" srcId="{4A5DF362-7706-47DC-8335-3F49D0677C3F}" destId="{526754D2-E0D9-43FA-B918-E9BCC1287632}" srcOrd="1" destOrd="0" presId="urn:microsoft.com/office/officeart/2005/8/layout/hierarchy1"/>
    <dgm:cxn modelId="{D94A9961-7203-4CE8-8774-59898EC90610}" type="presParOf" srcId="{4B589C0C-522B-47CC-BB66-D80E362AEC12}" destId="{EB66844B-C80E-4D5A-B730-45D4952D963D}" srcOrd="1" destOrd="0" presId="urn:microsoft.com/office/officeart/2005/8/layout/hierarchy1"/>
    <dgm:cxn modelId="{C97860C6-CE1B-4548-B475-FF292D890703}" type="presParOf" srcId="{6BD67DE8-1A04-4A23-BC60-9E3B078BD2B0}" destId="{C3D8A5DE-9ABA-4460-AC61-9EDA13DDBCA2}" srcOrd="1" destOrd="0" presId="urn:microsoft.com/office/officeart/2005/8/layout/hierarchy1"/>
    <dgm:cxn modelId="{D5443E02-C11D-4C15-A9B1-3F7426F76BAB}" type="presParOf" srcId="{C3D8A5DE-9ABA-4460-AC61-9EDA13DDBCA2}" destId="{5FC2F5CE-FC48-4EA9-8E75-511EAFD34E97}" srcOrd="0" destOrd="0" presId="urn:microsoft.com/office/officeart/2005/8/layout/hierarchy1"/>
    <dgm:cxn modelId="{4889EE25-D24D-47E4-97A3-366CDC6C516F}" type="presParOf" srcId="{5FC2F5CE-FC48-4EA9-8E75-511EAFD34E97}" destId="{8C268EE9-42FA-4550-AF22-ABA3CB9C7E21}" srcOrd="0" destOrd="0" presId="urn:microsoft.com/office/officeart/2005/8/layout/hierarchy1"/>
    <dgm:cxn modelId="{E5CB5076-A5E3-4BD9-A7B4-BA3EC571110F}" type="presParOf" srcId="{5FC2F5CE-FC48-4EA9-8E75-511EAFD34E97}" destId="{7268F20A-99A5-47CD-9FE9-F7EBA22E0A70}" srcOrd="1" destOrd="0" presId="urn:microsoft.com/office/officeart/2005/8/layout/hierarchy1"/>
    <dgm:cxn modelId="{B35CC3E4-2797-437F-A9EA-73F9A87B6DC7}" type="presParOf" srcId="{C3D8A5DE-9ABA-4460-AC61-9EDA13DDBCA2}" destId="{583F3074-B79B-4697-B81E-CCB1ABAB2403}" srcOrd="1" destOrd="0" presId="urn:microsoft.com/office/officeart/2005/8/layout/hierarchy1"/>
    <dgm:cxn modelId="{06A14494-DE75-461C-B0A1-2A493ABE664E}" type="presParOf" srcId="{6BD67DE8-1A04-4A23-BC60-9E3B078BD2B0}" destId="{B20CACE5-43FA-465A-A923-0D9AFB6A6487}" srcOrd="2" destOrd="0" presId="urn:microsoft.com/office/officeart/2005/8/layout/hierarchy1"/>
    <dgm:cxn modelId="{C225A4ED-D313-4C85-8763-51F0B6AEB262}" type="presParOf" srcId="{B20CACE5-43FA-465A-A923-0D9AFB6A6487}" destId="{0E55EC64-60BB-4369-B742-9C9AACB085AD}" srcOrd="0" destOrd="0" presId="urn:microsoft.com/office/officeart/2005/8/layout/hierarchy1"/>
    <dgm:cxn modelId="{5837EEF4-960E-42A1-B743-0C8B3F07C437}" type="presParOf" srcId="{0E55EC64-60BB-4369-B742-9C9AACB085AD}" destId="{4EF87AE6-5403-4819-8869-7320037DBE1D}" srcOrd="0" destOrd="0" presId="urn:microsoft.com/office/officeart/2005/8/layout/hierarchy1"/>
    <dgm:cxn modelId="{CE3673A8-5A46-452D-AD8C-3C1EC157F8E6}" type="presParOf" srcId="{0E55EC64-60BB-4369-B742-9C9AACB085AD}" destId="{376B6D65-7FE1-4940-BF9A-FFC4F3AAA553}" srcOrd="1" destOrd="0" presId="urn:microsoft.com/office/officeart/2005/8/layout/hierarchy1"/>
    <dgm:cxn modelId="{C12C12D4-8BDA-4AD6-A9B3-308B352FC52C}" type="presParOf" srcId="{B20CACE5-43FA-465A-A923-0D9AFB6A6487}" destId="{7684384C-278A-4253-A97F-C4AE3078A6E6}" srcOrd="1" destOrd="0" presId="urn:microsoft.com/office/officeart/2005/8/layout/hierarchy1"/>
    <dgm:cxn modelId="{62F61D22-A263-47EF-B24C-D1DAB82905D6}" type="presParOf" srcId="{6BD67DE8-1A04-4A23-BC60-9E3B078BD2B0}" destId="{46F78BB9-9474-4874-AE9D-3AC7D2303A81}" srcOrd="3" destOrd="0" presId="urn:microsoft.com/office/officeart/2005/8/layout/hierarchy1"/>
    <dgm:cxn modelId="{E4777D96-2A45-4020-AD0B-4A0D4AF1F597}" type="presParOf" srcId="{46F78BB9-9474-4874-AE9D-3AC7D2303A81}" destId="{CF09DA47-CBE2-4761-AD0B-7029F349B35B}" srcOrd="0" destOrd="0" presId="urn:microsoft.com/office/officeart/2005/8/layout/hierarchy1"/>
    <dgm:cxn modelId="{BAF49A01-0D27-484F-B0A7-85FD2F6AAE10}" type="presParOf" srcId="{CF09DA47-CBE2-4761-AD0B-7029F349B35B}" destId="{539ECD05-EC77-443C-940E-3BFAD53E5048}" srcOrd="0" destOrd="0" presId="urn:microsoft.com/office/officeart/2005/8/layout/hierarchy1"/>
    <dgm:cxn modelId="{622FA580-7B39-460C-87A4-649A9F820EF4}" type="presParOf" srcId="{CF09DA47-CBE2-4761-AD0B-7029F349B35B}" destId="{3932CFB6-60F5-49E0-BA0F-F24AAED70A05}" srcOrd="1" destOrd="0" presId="urn:microsoft.com/office/officeart/2005/8/layout/hierarchy1"/>
    <dgm:cxn modelId="{18E36374-4A87-4C9C-B10B-31E58C0E584E}" type="presParOf" srcId="{46F78BB9-9474-4874-AE9D-3AC7D2303A81}" destId="{9FD0147B-2624-4C00-8B71-2509E64085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E2CB381-22A2-40DC-BAB5-2C089CBEA4C9}" type="doc">
      <dgm:prSet loTypeId="urn:microsoft.com/office/officeart/2005/8/layout/vList2" loCatId="list" qsTypeId="urn:microsoft.com/office/officeart/2005/8/quickstyle/simple4#23" qsCatId="simple" csTypeId="urn:microsoft.com/office/officeart/2005/8/colors/colorful5#1" csCatId="colorful"/>
      <dgm:spPr/>
      <dgm:t>
        <a:bodyPr/>
        <a:lstStyle/>
        <a:p>
          <a:endParaRPr lang="en-US"/>
        </a:p>
      </dgm:t>
    </dgm:pt>
    <dgm:pt modelId="{08CC92FE-A1D9-46A7-937A-EF3933332321}">
      <dgm:prSet/>
      <dgm:spPr/>
      <dgm:t>
        <a:bodyPr/>
        <a:lstStyle/>
        <a:p>
          <a:r>
            <a:rPr lang="cs-CZ" b="1"/>
            <a:t>Identifikační údaje</a:t>
          </a:r>
          <a:endParaRPr lang="en-US"/>
        </a:p>
      </dgm:t>
    </dgm:pt>
    <dgm:pt modelId="{B57232B8-2C52-4D76-9A66-374F86B710FE}" type="parTrans" cxnId="{ECF205F8-F301-4356-8E9F-0FD6F0C8709A}">
      <dgm:prSet/>
      <dgm:spPr/>
      <dgm:t>
        <a:bodyPr/>
        <a:lstStyle/>
        <a:p>
          <a:endParaRPr lang="en-US"/>
        </a:p>
      </dgm:t>
    </dgm:pt>
    <dgm:pt modelId="{59002BED-00A1-44A7-BA64-F25CBC61F9E7}" type="sibTrans" cxnId="{ECF205F8-F301-4356-8E9F-0FD6F0C8709A}">
      <dgm:prSet/>
      <dgm:spPr/>
      <dgm:t>
        <a:bodyPr/>
        <a:lstStyle/>
        <a:p>
          <a:endParaRPr lang="en-US"/>
        </a:p>
      </dgm:t>
    </dgm:pt>
    <dgm:pt modelId="{68E81B56-2FBF-42AA-A4A4-B2D377EA602B}">
      <dgm:prSet/>
      <dgm:spPr/>
      <dgm:t>
        <a:bodyPr/>
        <a:lstStyle/>
        <a:p>
          <a:r>
            <a:rPr lang="cs-CZ" b="1"/>
            <a:t>Nynější onemocnění / potíže (NO)</a:t>
          </a:r>
          <a:endParaRPr lang="en-US"/>
        </a:p>
      </dgm:t>
    </dgm:pt>
    <dgm:pt modelId="{7D52882B-6EEF-4D0F-9C24-6D45411E3E8A}" type="parTrans" cxnId="{4DE2C341-5658-47CF-AD5E-49ECAF95B29F}">
      <dgm:prSet/>
      <dgm:spPr/>
      <dgm:t>
        <a:bodyPr/>
        <a:lstStyle/>
        <a:p>
          <a:endParaRPr lang="en-US"/>
        </a:p>
      </dgm:t>
    </dgm:pt>
    <dgm:pt modelId="{882449B0-E628-4BD8-99E2-7169C660CDA5}" type="sibTrans" cxnId="{4DE2C341-5658-47CF-AD5E-49ECAF95B29F}">
      <dgm:prSet/>
      <dgm:spPr/>
      <dgm:t>
        <a:bodyPr/>
        <a:lstStyle/>
        <a:p>
          <a:endParaRPr lang="en-US"/>
        </a:p>
      </dgm:t>
    </dgm:pt>
    <dgm:pt modelId="{0DE3B4FD-EF24-4EAD-82DB-B8720397734E}">
      <dgm:prSet/>
      <dgm:spPr/>
      <dgm:t>
        <a:bodyPr/>
        <a:lstStyle/>
        <a:p>
          <a:r>
            <a:rPr lang="cs-CZ" b="1"/>
            <a:t>Osobní anamnéza (OA)</a:t>
          </a:r>
          <a:endParaRPr lang="en-US"/>
        </a:p>
      </dgm:t>
    </dgm:pt>
    <dgm:pt modelId="{738AFC1D-983B-45CA-BCE3-EC01342AA52F}" type="parTrans" cxnId="{B9B73F35-C49C-478C-8DE5-27FAC37873D4}">
      <dgm:prSet/>
      <dgm:spPr/>
      <dgm:t>
        <a:bodyPr/>
        <a:lstStyle/>
        <a:p>
          <a:endParaRPr lang="en-US"/>
        </a:p>
      </dgm:t>
    </dgm:pt>
    <dgm:pt modelId="{ECAC6CDA-722B-483E-AC24-602630F3CBD9}" type="sibTrans" cxnId="{B9B73F35-C49C-478C-8DE5-27FAC37873D4}">
      <dgm:prSet/>
      <dgm:spPr/>
      <dgm:t>
        <a:bodyPr/>
        <a:lstStyle/>
        <a:p>
          <a:endParaRPr lang="en-US"/>
        </a:p>
      </dgm:t>
    </dgm:pt>
    <dgm:pt modelId="{CECD7677-6FC4-4A58-A970-A2AB11D6CEC8}">
      <dgm:prSet/>
      <dgm:spPr/>
      <dgm:t>
        <a:bodyPr/>
        <a:lstStyle/>
        <a:p>
          <a:r>
            <a:rPr lang="cs-CZ" b="1"/>
            <a:t>Rodinná anamnéza (RA)</a:t>
          </a:r>
          <a:endParaRPr lang="en-US"/>
        </a:p>
      </dgm:t>
    </dgm:pt>
    <dgm:pt modelId="{F4BF6928-1399-4FA8-828F-713C8ACCA3D9}" type="parTrans" cxnId="{9D7ABA6B-40F5-4821-AD85-FE5E37B4358A}">
      <dgm:prSet/>
      <dgm:spPr/>
      <dgm:t>
        <a:bodyPr/>
        <a:lstStyle/>
        <a:p>
          <a:endParaRPr lang="en-US"/>
        </a:p>
      </dgm:t>
    </dgm:pt>
    <dgm:pt modelId="{665FE9BD-7B01-4A7B-BA9B-E09A70C70FC9}" type="sibTrans" cxnId="{9D7ABA6B-40F5-4821-AD85-FE5E37B4358A}">
      <dgm:prSet/>
      <dgm:spPr/>
      <dgm:t>
        <a:bodyPr/>
        <a:lstStyle/>
        <a:p>
          <a:endParaRPr lang="en-US"/>
        </a:p>
      </dgm:t>
    </dgm:pt>
    <dgm:pt modelId="{1EE384BB-34DB-4C35-B876-BD5467E42067}">
      <dgm:prSet/>
      <dgm:spPr/>
      <dgm:t>
        <a:bodyPr/>
        <a:lstStyle/>
        <a:p>
          <a:r>
            <a:rPr lang="cs-CZ" b="1"/>
            <a:t>Farmakologická anamnéza (FA)</a:t>
          </a:r>
          <a:endParaRPr lang="en-US"/>
        </a:p>
      </dgm:t>
    </dgm:pt>
    <dgm:pt modelId="{1CF866F1-EC68-4D07-9FEF-26D6E877CEAD}" type="parTrans" cxnId="{D06303E6-08D8-4701-B4DF-B72AB44B733D}">
      <dgm:prSet/>
      <dgm:spPr/>
      <dgm:t>
        <a:bodyPr/>
        <a:lstStyle/>
        <a:p>
          <a:endParaRPr lang="en-US"/>
        </a:p>
      </dgm:t>
    </dgm:pt>
    <dgm:pt modelId="{CAF66E9B-1B3A-4AFF-B37F-066B116C99A8}" type="sibTrans" cxnId="{D06303E6-08D8-4701-B4DF-B72AB44B733D}">
      <dgm:prSet/>
      <dgm:spPr/>
      <dgm:t>
        <a:bodyPr/>
        <a:lstStyle/>
        <a:p>
          <a:endParaRPr lang="en-US"/>
        </a:p>
      </dgm:t>
    </dgm:pt>
    <dgm:pt modelId="{0C56EA07-753D-4B25-ADD2-EFF3D03BD3D0}">
      <dgm:prSet/>
      <dgm:spPr/>
      <dgm:t>
        <a:bodyPr/>
        <a:lstStyle/>
        <a:p>
          <a:r>
            <a:rPr lang="cs-CZ" b="1"/>
            <a:t>Alergologická anamnéza (AA)</a:t>
          </a:r>
          <a:endParaRPr lang="en-US"/>
        </a:p>
      </dgm:t>
    </dgm:pt>
    <dgm:pt modelId="{F8633389-3D76-4BEA-9E7C-845FF5B1C2D0}" type="parTrans" cxnId="{0C991595-518D-4D15-9F04-E1837EA06F07}">
      <dgm:prSet/>
      <dgm:spPr/>
      <dgm:t>
        <a:bodyPr/>
        <a:lstStyle/>
        <a:p>
          <a:endParaRPr lang="en-US"/>
        </a:p>
      </dgm:t>
    </dgm:pt>
    <dgm:pt modelId="{0A18169E-BF15-4D88-A6C7-2F9F125B9E03}" type="sibTrans" cxnId="{0C991595-518D-4D15-9F04-E1837EA06F07}">
      <dgm:prSet/>
      <dgm:spPr/>
      <dgm:t>
        <a:bodyPr/>
        <a:lstStyle/>
        <a:p>
          <a:endParaRPr lang="en-US"/>
        </a:p>
      </dgm:t>
    </dgm:pt>
    <dgm:pt modelId="{F52F90F7-447E-4CB9-8FC6-D6E680B3B909}">
      <dgm:prSet/>
      <dgm:spPr/>
      <dgm:t>
        <a:bodyPr/>
        <a:lstStyle/>
        <a:p>
          <a:r>
            <a:rPr lang="cs-CZ" b="1"/>
            <a:t>Pracovní a sociální anamnéza (PA + SA)</a:t>
          </a:r>
          <a:endParaRPr lang="en-US"/>
        </a:p>
      </dgm:t>
    </dgm:pt>
    <dgm:pt modelId="{17AF8FE1-778F-44A5-B20B-A5BB3A10F5C7}" type="parTrans" cxnId="{CCF634AC-C0D0-4CF6-824F-4AF673ECC60B}">
      <dgm:prSet/>
      <dgm:spPr/>
      <dgm:t>
        <a:bodyPr/>
        <a:lstStyle/>
        <a:p>
          <a:endParaRPr lang="en-US"/>
        </a:p>
      </dgm:t>
    </dgm:pt>
    <dgm:pt modelId="{911DF0B0-E594-4874-81F9-00F27BAAF10B}" type="sibTrans" cxnId="{CCF634AC-C0D0-4CF6-824F-4AF673ECC60B}">
      <dgm:prSet/>
      <dgm:spPr/>
      <dgm:t>
        <a:bodyPr/>
        <a:lstStyle/>
        <a:p>
          <a:endParaRPr lang="en-US"/>
        </a:p>
      </dgm:t>
    </dgm:pt>
    <dgm:pt modelId="{8DE59DB6-EB9D-448C-8C1A-38A5F75A733B}">
      <dgm:prSet/>
      <dgm:spPr/>
      <dgm:t>
        <a:bodyPr/>
        <a:lstStyle/>
        <a:p>
          <a:r>
            <a:rPr lang="cs-CZ" b="1"/>
            <a:t>Gynekologická anamnéza (GA - u žen)</a:t>
          </a:r>
          <a:endParaRPr lang="en-US"/>
        </a:p>
      </dgm:t>
    </dgm:pt>
    <dgm:pt modelId="{2D1B6350-5A1D-4E60-83B5-C61219C04160}" type="parTrans" cxnId="{51D5F619-68BD-4D9B-9A7F-91B1F1D77428}">
      <dgm:prSet/>
      <dgm:spPr/>
      <dgm:t>
        <a:bodyPr/>
        <a:lstStyle/>
        <a:p>
          <a:endParaRPr lang="en-US"/>
        </a:p>
      </dgm:t>
    </dgm:pt>
    <dgm:pt modelId="{71162015-EC8A-4DB2-91CF-EDE2AD84F27D}" type="sibTrans" cxnId="{51D5F619-68BD-4D9B-9A7F-91B1F1D77428}">
      <dgm:prSet/>
      <dgm:spPr/>
      <dgm:t>
        <a:bodyPr/>
        <a:lstStyle/>
        <a:p>
          <a:endParaRPr lang="en-US"/>
        </a:p>
      </dgm:t>
    </dgm:pt>
    <dgm:pt modelId="{562ED505-BB1D-4B29-925F-CDAF62DBA742}" type="pres">
      <dgm:prSet presAssocID="{FE2CB381-22A2-40DC-BAB5-2C089CBEA4C9}" presName="linear" presStyleCnt="0">
        <dgm:presLayoutVars>
          <dgm:animLvl val="lvl"/>
          <dgm:resizeHandles val="exact"/>
        </dgm:presLayoutVars>
      </dgm:prSet>
      <dgm:spPr/>
    </dgm:pt>
    <dgm:pt modelId="{E9098C6D-8726-4FC0-86C9-EDFC25C54A34}" type="pres">
      <dgm:prSet presAssocID="{08CC92FE-A1D9-46A7-937A-EF3933332321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F2915EF1-1C93-465E-A04E-7C5C2F6B6718}" type="pres">
      <dgm:prSet presAssocID="{59002BED-00A1-44A7-BA64-F25CBC61F9E7}" presName="spacer" presStyleCnt="0"/>
      <dgm:spPr/>
    </dgm:pt>
    <dgm:pt modelId="{D3B40EDA-8E83-4220-AEF1-011786B26E29}" type="pres">
      <dgm:prSet presAssocID="{68E81B56-2FBF-42AA-A4A4-B2D377EA602B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5798B47B-C83C-460E-ADE5-C420BDEE4B92}" type="pres">
      <dgm:prSet presAssocID="{882449B0-E628-4BD8-99E2-7169C660CDA5}" presName="spacer" presStyleCnt="0"/>
      <dgm:spPr/>
    </dgm:pt>
    <dgm:pt modelId="{C3174AF4-64E3-43AB-A3B1-FA8430026BFF}" type="pres">
      <dgm:prSet presAssocID="{0DE3B4FD-EF24-4EAD-82DB-B8720397734E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67C3A95B-C0CF-40FB-9B87-FFABC4116411}" type="pres">
      <dgm:prSet presAssocID="{ECAC6CDA-722B-483E-AC24-602630F3CBD9}" presName="spacer" presStyleCnt="0"/>
      <dgm:spPr/>
    </dgm:pt>
    <dgm:pt modelId="{E241B719-1DBF-4711-A00D-79938A03F551}" type="pres">
      <dgm:prSet presAssocID="{CECD7677-6FC4-4A58-A970-A2AB11D6CEC8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FC2C627B-1EC6-4057-AED2-4D007DA9F3A7}" type="pres">
      <dgm:prSet presAssocID="{665FE9BD-7B01-4A7B-BA9B-E09A70C70FC9}" presName="spacer" presStyleCnt="0"/>
      <dgm:spPr/>
    </dgm:pt>
    <dgm:pt modelId="{006032DF-0D05-46D9-932C-1F2176DE8A5F}" type="pres">
      <dgm:prSet presAssocID="{1EE384BB-34DB-4C35-B876-BD5467E42067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8F3FCF03-EA5F-4FC4-A3EF-7E79C70F494B}" type="pres">
      <dgm:prSet presAssocID="{CAF66E9B-1B3A-4AFF-B37F-066B116C99A8}" presName="spacer" presStyleCnt="0"/>
      <dgm:spPr/>
    </dgm:pt>
    <dgm:pt modelId="{2A0C72F7-1043-4F8E-8EB4-C6C5B16D2281}" type="pres">
      <dgm:prSet presAssocID="{0C56EA07-753D-4B25-ADD2-EFF3D03BD3D0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C094CE71-2111-4306-B903-7B7A51F5DC3C}" type="pres">
      <dgm:prSet presAssocID="{0A18169E-BF15-4D88-A6C7-2F9F125B9E03}" presName="spacer" presStyleCnt="0"/>
      <dgm:spPr/>
    </dgm:pt>
    <dgm:pt modelId="{3A9193AD-809F-4FB4-BA3D-264B4B0064B9}" type="pres">
      <dgm:prSet presAssocID="{F52F90F7-447E-4CB9-8FC6-D6E680B3B909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84ED916D-543F-42E4-AF76-B651750FE84F}" type="pres">
      <dgm:prSet presAssocID="{911DF0B0-E594-4874-81F9-00F27BAAF10B}" presName="spacer" presStyleCnt="0"/>
      <dgm:spPr/>
    </dgm:pt>
    <dgm:pt modelId="{C3C362C9-924D-4742-8CCB-F735120799F9}" type="pres">
      <dgm:prSet presAssocID="{8DE59DB6-EB9D-448C-8C1A-38A5F75A733B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51D5F619-68BD-4D9B-9A7F-91B1F1D77428}" srcId="{FE2CB381-22A2-40DC-BAB5-2C089CBEA4C9}" destId="{8DE59DB6-EB9D-448C-8C1A-38A5F75A733B}" srcOrd="7" destOrd="0" parTransId="{2D1B6350-5A1D-4E60-83B5-C61219C04160}" sibTransId="{71162015-EC8A-4DB2-91CF-EDE2AD84F27D}"/>
    <dgm:cxn modelId="{4DDFAB27-C592-4CC9-9CC9-FCA0282C391A}" type="presOf" srcId="{08CC92FE-A1D9-46A7-937A-EF3933332321}" destId="{E9098C6D-8726-4FC0-86C9-EDFC25C54A34}" srcOrd="0" destOrd="0" presId="urn:microsoft.com/office/officeart/2005/8/layout/vList2"/>
    <dgm:cxn modelId="{8B9A3033-3115-419E-9F35-DA32272F5E99}" type="presOf" srcId="{0C56EA07-753D-4B25-ADD2-EFF3D03BD3D0}" destId="{2A0C72F7-1043-4F8E-8EB4-C6C5B16D2281}" srcOrd="0" destOrd="0" presId="urn:microsoft.com/office/officeart/2005/8/layout/vList2"/>
    <dgm:cxn modelId="{B9B73F35-C49C-478C-8DE5-27FAC37873D4}" srcId="{FE2CB381-22A2-40DC-BAB5-2C089CBEA4C9}" destId="{0DE3B4FD-EF24-4EAD-82DB-B8720397734E}" srcOrd="2" destOrd="0" parTransId="{738AFC1D-983B-45CA-BCE3-EC01342AA52F}" sibTransId="{ECAC6CDA-722B-483E-AC24-602630F3CBD9}"/>
    <dgm:cxn modelId="{BD9C103D-0DE9-420E-A040-037286A8E897}" type="presOf" srcId="{0DE3B4FD-EF24-4EAD-82DB-B8720397734E}" destId="{C3174AF4-64E3-43AB-A3B1-FA8430026BFF}" srcOrd="0" destOrd="0" presId="urn:microsoft.com/office/officeart/2005/8/layout/vList2"/>
    <dgm:cxn modelId="{A189255F-4701-4AAF-A69F-B18EE48C6B13}" type="presOf" srcId="{68E81B56-2FBF-42AA-A4A4-B2D377EA602B}" destId="{D3B40EDA-8E83-4220-AEF1-011786B26E29}" srcOrd="0" destOrd="0" presId="urn:microsoft.com/office/officeart/2005/8/layout/vList2"/>
    <dgm:cxn modelId="{4DE2C341-5658-47CF-AD5E-49ECAF95B29F}" srcId="{FE2CB381-22A2-40DC-BAB5-2C089CBEA4C9}" destId="{68E81B56-2FBF-42AA-A4A4-B2D377EA602B}" srcOrd="1" destOrd="0" parTransId="{7D52882B-6EEF-4D0F-9C24-6D45411E3E8A}" sibTransId="{882449B0-E628-4BD8-99E2-7169C660CDA5}"/>
    <dgm:cxn modelId="{9D7ABA6B-40F5-4821-AD85-FE5E37B4358A}" srcId="{FE2CB381-22A2-40DC-BAB5-2C089CBEA4C9}" destId="{CECD7677-6FC4-4A58-A970-A2AB11D6CEC8}" srcOrd="3" destOrd="0" parTransId="{F4BF6928-1399-4FA8-828F-713C8ACCA3D9}" sibTransId="{665FE9BD-7B01-4A7B-BA9B-E09A70C70FC9}"/>
    <dgm:cxn modelId="{7C95E96B-8A50-418F-A6CC-F7E246199534}" type="presOf" srcId="{1EE384BB-34DB-4C35-B876-BD5467E42067}" destId="{006032DF-0D05-46D9-932C-1F2176DE8A5F}" srcOrd="0" destOrd="0" presId="urn:microsoft.com/office/officeart/2005/8/layout/vList2"/>
    <dgm:cxn modelId="{86B09B4C-99EA-4FAC-9250-C063C8A16810}" type="presOf" srcId="{CECD7677-6FC4-4A58-A970-A2AB11D6CEC8}" destId="{E241B719-1DBF-4711-A00D-79938A03F551}" srcOrd="0" destOrd="0" presId="urn:microsoft.com/office/officeart/2005/8/layout/vList2"/>
    <dgm:cxn modelId="{3FBF174D-0791-4A3E-8808-C49DCF159777}" type="presOf" srcId="{F52F90F7-447E-4CB9-8FC6-D6E680B3B909}" destId="{3A9193AD-809F-4FB4-BA3D-264B4B0064B9}" srcOrd="0" destOrd="0" presId="urn:microsoft.com/office/officeart/2005/8/layout/vList2"/>
    <dgm:cxn modelId="{B9410F56-61D1-4F89-9D47-C37D752D026C}" type="presOf" srcId="{8DE59DB6-EB9D-448C-8C1A-38A5F75A733B}" destId="{C3C362C9-924D-4742-8CCB-F735120799F9}" srcOrd="0" destOrd="0" presId="urn:microsoft.com/office/officeart/2005/8/layout/vList2"/>
    <dgm:cxn modelId="{0C991595-518D-4D15-9F04-E1837EA06F07}" srcId="{FE2CB381-22A2-40DC-BAB5-2C089CBEA4C9}" destId="{0C56EA07-753D-4B25-ADD2-EFF3D03BD3D0}" srcOrd="5" destOrd="0" parTransId="{F8633389-3D76-4BEA-9E7C-845FF5B1C2D0}" sibTransId="{0A18169E-BF15-4D88-A6C7-2F9F125B9E03}"/>
    <dgm:cxn modelId="{CCF634AC-C0D0-4CF6-824F-4AF673ECC60B}" srcId="{FE2CB381-22A2-40DC-BAB5-2C089CBEA4C9}" destId="{F52F90F7-447E-4CB9-8FC6-D6E680B3B909}" srcOrd="6" destOrd="0" parTransId="{17AF8FE1-778F-44A5-B20B-A5BB3A10F5C7}" sibTransId="{911DF0B0-E594-4874-81F9-00F27BAAF10B}"/>
    <dgm:cxn modelId="{559238C5-2D9A-4413-8D50-BDD7E92B7512}" type="presOf" srcId="{FE2CB381-22A2-40DC-BAB5-2C089CBEA4C9}" destId="{562ED505-BB1D-4B29-925F-CDAF62DBA742}" srcOrd="0" destOrd="0" presId="urn:microsoft.com/office/officeart/2005/8/layout/vList2"/>
    <dgm:cxn modelId="{D06303E6-08D8-4701-B4DF-B72AB44B733D}" srcId="{FE2CB381-22A2-40DC-BAB5-2C089CBEA4C9}" destId="{1EE384BB-34DB-4C35-B876-BD5467E42067}" srcOrd="4" destOrd="0" parTransId="{1CF866F1-EC68-4D07-9FEF-26D6E877CEAD}" sibTransId="{CAF66E9B-1B3A-4AFF-B37F-066B116C99A8}"/>
    <dgm:cxn modelId="{ECF205F8-F301-4356-8E9F-0FD6F0C8709A}" srcId="{FE2CB381-22A2-40DC-BAB5-2C089CBEA4C9}" destId="{08CC92FE-A1D9-46A7-937A-EF3933332321}" srcOrd="0" destOrd="0" parTransId="{B57232B8-2C52-4D76-9A66-374F86B710FE}" sibTransId="{59002BED-00A1-44A7-BA64-F25CBC61F9E7}"/>
    <dgm:cxn modelId="{298239B3-387C-489F-B244-8463FCA9F3D7}" type="presParOf" srcId="{562ED505-BB1D-4B29-925F-CDAF62DBA742}" destId="{E9098C6D-8726-4FC0-86C9-EDFC25C54A34}" srcOrd="0" destOrd="0" presId="urn:microsoft.com/office/officeart/2005/8/layout/vList2"/>
    <dgm:cxn modelId="{F27C20BB-0778-44CF-95F3-4CC4FDDE03E4}" type="presParOf" srcId="{562ED505-BB1D-4B29-925F-CDAF62DBA742}" destId="{F2915EF1-1C93-465E-A04E-7C5C2F6B6718}" srcOrd="1" destOrd="0" presId="urn:microsoft.com/office/officeart/2005/8/layout/vList2"/>
    <dgm:cxn modelId="{C9341E6F-A12A-4E89-90F9-784C400DA68C}" type="presParOf" srcId="{562ED505-BB1D-4B29-925F-CDAF62DBA742}" destId="{D3B40EDA-8E83-4220-AEF1-011786B26E29}" srcOrd="2" destOrd="0" presId="urn:microsoft.com/office/officeart/2005/8/layout/vList2"/>
    <dgm:cxn modelId="{43142DD3-689E-45CA-B15E-00D276B6C443}" type="presParOf" srcId="{562ED505-BB1D-4B29-925F-CDAF62DBA742}" destId="{5798B47B-C83C-460E-ADE5-C420BDEE4B92}" srcOrd="3" destOrd="0" presId="urn:microsoft.com/office/officeart/2005/8/layout/vList2"/>
    <dgm:cxn modelId="{5669F6E4-E063-4E69-8556-EBAF4CD686F1}" type="presParOf" srcId="{562ED505-BB1D-4B29-925F-CDAF62DBA742}" destId="{C3174AF4-64E3-43AB-A3B1-FA8430026BFF}" srcOrd="4" destOrd="0" presId="urn:microsoft.com/office/officeart/2005/8/layout/vList2"/>
    <dgm:cxn modelId="{CAEBB335-4DB7-4FD2-9383-37A498053148}" type="presParOf" srcId="{562ED505-BB1D-4B29-925F-CDAF62DBA742}" destId="{67C3A95B-C0CF-40FB-9B87-FFABC4116411}" srcOrd="5" destOrd="0" presId="urn:microsoft.com/office/officeart/2005/8/layout/vList2"/>
    <dgm:cxn modelId="{1F2C2956-9399-4B3F-83EF-EBB66FA4CBBF}" type="presParOf" srcId="{562ED505-BB1D-4B29-925F-CDAF62DBA742}" destId="{E241B719-1DBF-4711-A00D-79938A03F551}" srcOrd="6" destOrd="0" presId="urn:microsoft.com/office/officeart/2005/8/layout/vList2"/>
    <dgm:cxn modelId="{367262AA-A8B6-4E32-8C3C-2A20446531F7}" type="presParOf" srcId="{562ED505-BB1D-4B29-925F-CDAF62DBA742}" destId="{FC2C627B-1EC6-4057-AED2-4D007DA9F3A7}" srcOrd="7" destOrd="0" presId="urn:microsoft.com/office/officeart/2005/8/layout/vList2"/>
    <dgm:cxn modelId="{6D334AF8-30FD-48F7-B85F-B1FD5B43A6D3}" type="presParOf" srcId="{562ED505-BB1D-4B29-925F-CDAF62DBA742}" destId="{006032DF-0D05-46D9-932C-1F2176DE8A5F}" srcOrd="8" destOrd="0" presId="urn:microsoft.com/office/officeart/2005/8/layout/vList2"/>
    <dgm:cxn modelId="{F59B0994-7330-4B97-AE6B-39066BEC1158}" type="presParOf" srcId="{562ED505-BB1D-4B29-925F-CDAF62DBA742}" destId="{8F3FCF03-EA5F-4FC4-A3EF-7E79C70F494B}" srcOrd="9" destOrd="0" presId="urn:microsoft.com/office/officeart/2005/8/layout/vList2"/>
    <dgm:cxn modelId="{1A60E2EE-B6C2-48D2-B658-A85B715CF243}" type="presParOf" srcId="{562ED505-BB1D-4B29-925F-CDAF62DBA742}" destId="{2A0C72F7-1043-4F8E-8EB4-C6C5B16D2281}" srcOrd="10" destOrd="0" presId="urn:microsoft.com/office/officeart/2005/8/layout/vList2"/>
    <dgm:cxn modelId="{E35FCAB7-A906-4311-951E-30C3EDFCC0B1}" type="presParOf" srcId="{562ED505-BB1D-4B29-925F-CDAF62DBA742}" destId="{C094CE71-2111-4306-B903-7B7A51F5DC3C}" srcOrd="11" destOrd="0" presId="urn:microsoft.com/office/officeart/2005/8/layout/vList2"/>
    <dgm:cxn modelId="{C7E1D978-A8E1-491E-A4C3-A369EE1EB9A6}" type="presParOf" srcId="{562ED505-BB1D-4B29-925F-CDAF62DBA742}" destId="{3A9193AD-809F-4FB4-BA3D-264B4B0064B9}" srcOrd="12" destOrd="0" presId="urn:microsoft.com/office/officeart/2005/8/layout/vList2"/>
    <dgm:cxn modelId="{5C6DD31E-1970-43AB-AFF4-90030C1E51B7}" type="presParOf" srcId="{562ED505-BB1D-4B29-925F-CDAF62DBA742}" destId="{84ED916D-543F-42E4-AF76-B651750FE84F}" srcOrd="13" destOrd="0" presId="urn:microsoft.com/office/officeart/2005/8/layout/vList2"/>
    <dgm:cxn modelId="{CC2CC2E5-4D13-4A95-9AE8-E0FF97F5C692}" type="presParOf" srcId="{562ED505-BB1D-4B29-925F-CDAF62DBA742}" destId="{C3C362C9-924D-4742-8CCB-F735120799F9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EDDB934-150F-4354-8BF0-D41D489940BB}" type="doc">
      <dgm:prSet loTypeId="urn:microsoft.com/office/officeart/2005/8/layout/vList2" loCatId="list" qsTypeId="urn:microsoft.com/office/officeart/2005/8/quickstyle/simple4#25" qsCatId="simple" csTypeId="urn:microsoft.com/office/officeart/2005/8/colors/colorful2#17" csCatId="colorful" phldr="1"/>
      <dgm:spPr/>
      <dgm:t>
        <a:bodyPr/>
        <a:lstStyle/>
        <a:p>
          <a:endParaRPr lang="en-US"/>
        </a:p>
      </dgm:t>
    </dgm:pt>
    <dgm:pt modelId="{6A6CE001-BAD2-469D-B871-CCB5B307FE50}">
      <dgm:prSet/>
      <dgm:spPr/>
      <dgm:t>
        <a:bodyPr/>
        <a:lstStyle/>
        <a:p>
          <a:r>
            <a:rPr lang="cs-CZ"/>
            <a:t>základní administrativní údaje o pacientovi</a:t>
          </a:r>
          <a:endParaRPr lang="en-US"/>
        </a:p>
      </dgm:t>
    </dgm:pt>
    <dgm:pt modelId="{158DFF38-8F95-42F5-B12D-5CFDCC5BA8FF}" type="parTrans" cxnId="{778F473F-B3D0-45AA-ADC6-86566896DCBD}">
      <dgm:prSet/>
      <dgm:spPr/>
      <dgm:t>
        <a:bodyPr/>
        <a:lstStyle/>
        <a:p>
          <a:endParaRPr lang="en-US"/>
        </a:p>
      </dgm:t>
    </dgm:pt>
    <dgm:pt modelId="{D936B2E5-4EC5-4C22-9D74-969529CAE4D2}" type="sibTrans" cxnId="{778F473F-B3D0-45AA-ADC6-86566896DCBD}">
      <dgm:prSet/>
      <dgm:spPr/>
      <dgm:t>
        <a:bodyPr/>
        <a:lstStyle/>
        <a:p>
          <a:endParaRPr lang="en-US"/>
        </a:p>
      </dgm:t>
    </dgm:pt>
    <dgm:pt modelId="{958AAD0D-0DA1-4146-AED9-3A544D9A2811}">
      <dgm:prSet/>
      <dgm:spPr/>
      <dgm:t>
        <a:bodyPr/>
        <a:lstStyle/>
        <a:p>
          <a:r>
            <a:rPr lang="cs-CZ" b="1" dirty="0"/>
            <a:t>co zjišťujeme</a:t>
          </a:r>
          <a:endParaRPr lang="en-US" dirty="0"/>
        </a:p>
      </dgm:t>
    </dgm:pt>
    <dgm:pt modelId="{9EBB678F-A60F-44EC-9735-F6BB5975DA8B}" type="parTrans" cxnId="{C9832BD9-DC7C-45A0-AC4C-6C161363D662}">
      <dgm:prSet/>
      <dgm:spPr/>
      <dgm:t>
        <a:bodyPr/>
        <a:lstStyle/>
        <a:p>
          <a:endParaRPr lang="en-US"/>
        </a:p>
      </dgm:t>
    </dgm:pt>
    <dgm:pt modelId="{D5459138-FED1-4B22-8A15-3294962A5EF0}" type="sibTrans" cxnId="{C9832BD9-DC7C-45A0-AC4C-6C161363D662}">
      <dgm:prSet/>
      <dgm:spPr/>
      <dgm:t>
        <a:bodyPr/>
        <a:lstStyle/>
        <a:p>
          <a:endParaRPr lang="en-US"/>
        </a:p>
      </dgm:t>
    </dgm:pt>
    <dgm:pt modelId="{AD931034-89AD-4CA5-BC10-3296EF661D61}">
      <dgm:prSet/>
      <dgm:spPr/>
      <dgm:t>
        <a:bodyPr/>
        <a:lstStyle/>
        <a:p>
          <a:r>
            <a:rPr lang="cs-CZ" dirty="0"/>
            <a:t>jméno</a:t>
          </a:r>
          <a:endParaRPr lang="en-US" dirty="0"/>
        </a:p>
      </dgm:t>
    </dgm:pt>
    <dgm:pt modelId="{03252F9F-02B5-41AA-B68F-BEE9485226E4}" type="parTrans" cxnId="{1856D880-8F3D-4B91-AC77-813581A78141}">
      <dgm:prSet/>
      <dgm:spPr/>
      <dgm:t>
        <a:bodyPr/>
        <a:lstStyle/>
        <a:p>
          <a:endParaRPr lang="en-US"/>
        </a:p>
      </dgm:t>
    </dgm:pt>
    <dgm:pt modelId="{F234ECAC-1AD2-4FCC-966B-340A37D72A9F}" type="sibTrans" cxnId="{1856D880-8F3D-4B91-AC77-813581A78141}">
      <dgm:prSet/>
      <dgm:spPr/>
      <dgm:t>
        <a:bodyPr/>
        <a:lstStyle/>
        <a:p>
          <a:endParaRPr lang="en-US"/>
        </a:p>
      </dgm:t>
    </dgm:pt>
    <dgm:pt modelId="{6A152ADB-239F-4037-978D-6193ADEB6F75}">
      <dgm:prSet/>
      <dgm:spPr/>
      <dgm:t>
        <a:bodyPr/>
        <a:lstStyle/>
        <a:p>
          <a:r>
            <a:rPr lang="cs-CZ" dirty="0"/>
            <a:t>příjmení</a:t>
          </a:r>
          <a:endParaRPr lang="en-US" dirty="0"/>
        </a:p>
      </dgm:t>
    </dgm:pt>
    <dgm:pt modelId="{3228E719-00D7-469A-876A-20E81D4374A6}" type="parTrans" cxnId="{7E40903A-81E1-4FB1-851E-D9E87671CBA8}">
      <dgm:prSet/>
      <dgm:spPr/>
      <dgm:t>
        <a:bodyPr/>
        <a:lstStyle/>
        <a:p>
          <a:endParaRPr lang="en-US"/>
        </a:p>
      </dgm:t>
    </dgm:pt>
    <dgm:pt modelId="{19308545-DF92-4D30-B94C-45BA2BBDCDA8}" type="sibTrans" cxnId="{7E40903A-81E1-4FB1-851E-D9E87671CBA8}">
      <dgm:prSet/>
      <dgm:spPr/>
      <dgm:t>
        <a:bodyPr/>
        <a:lstStyle/>
        <a:p>
          <a:endParaRPr lang="en-US"/>
        </a:p>
      </dgm:t>
    </dgm:pt>
    <dgm:pt modelId="{838EDAEE-988A-498E-9D85-30E4CF66FBB3}">
      <dgm:prSet/>
      <dgm:spPr/>
      <dgm:t>
        <a:bodyPr/>
        <a:lstStyle/>
        <a:p>
          <a:r>
            <a:rPr lang="cs-CZ"/>
            <a:t>datum narození (věk)</a:t>
          </a:r>
          <a:endParaRPr lang="en-US"/>
        </a:p>
      </dgm:t>
    </dgm:pt>
    <dgm:pt modelId="{F64BB515-9971-4A93-9575-74FCBDAA88B3}" type="parTrans" cxnId="{9B8ADFF5-AA84-4847-AD2C-BD9EA0C35A16}">
      <dgm:prSet/>
      <dgm:spPr/>
      <dgm:t>
        <a:bodyPr/>
        <a:lstStyle/>
        <a:p>
          <a:endParaRPr lang="en-US"/>
        </a:p>
      </dgm:t>
    </dgm:pt>
    <dgm:pt modelId="{B28DE0F5-DDD4-4B1B-9EFF-45E210DEDEEF}" type="sibTrans" cxnId="{9B8ADFF5-AA84-4847-AD2C-BD9EA0C35A16}">
      <dgm:prSet/>
      <dgm:spPr/>
      <dgm:t>
        <a:bodyPr/>
        <a:lstStyle/>
        <a:p>
          <a:endParaRPr lang="en-US"/>
        </a:p>
      </dgm:t>
    </dgm:pt>
    <dgm:pt modelId="{927CCE16-6416-4F15-B1B1-828CC16C1227}">
      <dgm:prSet/>
      <dgm:spPr/>
      <dgm:t>
        <a:bodyPr/>
        <a:lstStyle/>
        <a:p>
          <a:r>
            <a:rPr lang="cs-CZ"/>
            <a:t>pojišťovna</a:t>
          </a:r>
          <a:endParaRPr lang="en-US"/>
        </a:p>
      </dgm:t>
    </dgm:pt>
    <dgm:pt modelId="{B7B24A41-83A9-4A17-94A3-73D72991E11B}" type="parTrans" cxnId="{B048B428-6257-46BF-9313-2468B9B3AAE1}">
      <dgm:prSet/>
      <dgm:spPr/>
      <dgm:t>
        <a:bodyPr/>
        <a:lstStyle/>
        <a:p>
          <a:endParaRPr lang="en-US"/>
        </a:p>
      </dgm:t>
    </dgm:pt>
    <dgm:pt modelId="{02994FA2-8311-4CDA-8D6B-17905C73ADB5}" type="sibTrans" cxnId="{B048B428-6257-46BF-9313-2468B9B3AAE1}">
      <dgm:prSet/>
      <dgm:spPr/>
      <dgm:t>
        <a:bodyPr/>
        <a:lstStyle/>
        <a:p>
          <a:endParaRPr lang="en-US"/>
        </a:p>
      </dgm:t>
    </dgm:pt>
    <dgm:pt modelId="{14FB42B5-31D5-4056-A493-CDA4E52F6E1F}">
      <dgm:prSet/>
      <dgm:spPr/>
      <dgm:t>
        <a:bodyPr/>
        <a:lstStyle/>
        <a:p>
          <a:r>
            <a:rPr lang="cs-CZ" b="1"/>
            <a:t>Význam pro maséra</a:t>
          </a:r>
          <a:endParaRPr lang="en-US"/>
        </a:p>
      </dgm:t>
    </dgm:pt>
    <dgm:pt modelId="{B58A8707-604B-40E9-A09C-727BBC55B9C7}" type="parTrans" cxnId="{E103B661-9FBF-4BDC-946F-5FFD33EE7D3B}">
      <dgm:prSet/>
      <dgm:spPr/>
      <dgm:t>
        <a:bodyPr/>
        <a:lstStyle/>
        <a:p>
          <a:endParaRPr lang="en-US"/>
        </a:p>
      </dgm:t>
    </dgm:pt>
    <dgm:pt modelId="{4709D6B7-F943-4233-AC7F-F30F69C5A9A8}" type="sibTrans" cxnId="{E103B661-9FBF-4BDC-946F-5FFD33EE7D3B}">
      <dgm:prSet/>
      <dgm:spPr/>
      <dgm:t>
        <a:bodyPr/>
        <a:lstStyle/>
        <a:p>
          <a:endParaRPr lang="en-US"/>
        </a:p>
      </dgm:t>
    </dgm:pt>
    <dgm:pt modelId="{94DD52E7-99D1-42E1-AA61-DF77233990F8}">
      <dgm:prSet/>
      <dgm:spPr/>
      <dgm:t>
        <a:bodyPr/>
        <a:lstStyle/>
        <a:p>
          <a:r>
            <a:rPr lang="cs-CZ" dirty="0"/>
            <a:t>věk určuje stav tkání</a:t>
          </a:r>
          <a:endParaRPr lang="en-US" dirty="0"/>
        </a:p>
      </dgm:t>
    </dgm:pt>
    <dgm:pt modelId="{9DEB60CB-1513-4714-8C69-6DE014B2147B}" type="parTrans" cxnId="{C5003880-4CE2-4A7D-8546-8E82BCA06D9A}">
      <dgm:prSet/>
      <dgm:spPr/>
      <dgm:t>
        <a:bodyPr/>
        <a:lstStyle/>
        <a:p>
          <a:endParaRPr lang="en-US"/>
        </a:p>
      </dgm:t>
    </dgm:pt>
    <dgm:pt modelId="{6DD515CF-EBB5-44EB-A0A7-B15F2B319D0B}" type="sibTrans" cxnId="{C5003880-4CE2-4A7D-8546-8E82BCA06D9A}">
      <dgm:prSet/>
      <dgm:spPr/>
      <dgm:t>
        <a:bodyPr/>
        <a:lstStyle/>
        <a:p>
          <a:endParaRPr lang="en-US"/>
        </a:p>
      </dgm:t>
    </dgm:pt>
    <dgm:pt modelId="{B201CF8F-85B4-4F04-AEF8-783C6B251E5B}">
      <dgm:prSet/>
      <dgm:spPr/>
      <dgm:t>
        <a:bodyPr/>
        <a:lstStyle/>
        <a:p>
          <a:r>
            <a:rPr lang="cs-CZ" dirty="0"/>
            <a:t>u geriatrických pacientů (starších osob) volíme jemnější tlak kvůli křehkosti cév a kůže a riziku osteoporózy</a:t>
          </a:r>
          <a:endParaRPr lang="en-US" dirty="0"/>
        </a:p>
      </dgm:t>
    </dgm:pt>
    <dgm:pt modelId="{A0B5584B-384A-4B0C-99D3-1E2D1AA78319}" type="parTrans" cxnId="{E743BDA5-111B-475F-BB5F-EC73FD42A39D}">
      <dgm:prSet/>
      <dgm:spPr/>
      <dgm:t>
        <a:bodyPr/>
        <a:lstStyle/>
        <a:p>
          <a:endParaRPr lang="en-US"/>
        </a:p>
      </dgm:t>
    </dgm:pt>
    <dgm:pt modelId="{6F7572A8-56BE-46C1-8DD1-50306A92E502}" type="sibTrans" cxnId="{E743BDA5-111B-475F-BB5F-EC73FD42A39D}">
      <dgm:prSet/>
      <dgm:spPr/>
      <dgm:t>
        <a:bodyPr/>
        <a:lstStyle/>
        <a:p>
          <a:endParaRPr lang="en-US"/>
        </a:p>
      </dgm:t>
    </dgm:pt>
    <dgm:pt modelId="{20EAC7B5-A7F9-499B-8CBE-AE07E6CF929A}" type="pres">
      <dgm:prSet presAssocID="{BEDDB934-150F-4354-8BF0-D41D489940BB}" presName="linear" presStyleCnt="0">
        <dgm:presLayoutVars>
          <dgm:animLvl val="lvl"/>
          <dgm:resizeHandles val="exact"/>
        </dgm:presLayoutVars>
      </dgm:prSet>
      <dgm:spPr/>
    </dgm:pt>
    <dgm:pt modelId="{956D3787-82DE-41B0-88B0-8EA326CFA780}" type="pres">
      <dgm:prSet presAssocID="{6A6CE001-BAD2-469D-B871-CCB5B307FE5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17EF99E-26CD-44B7-A399-838027E52767}" type="pres">
      <dgm:prSet presAssocID="{D936B2E5-4EC5-4C22-9D74-969529CAE4D2}" presName="spacer" presStyleCnt="0"/>
      <dgm:spPr/>
    </dgm:pt>
    <dgm:pt modelId="{59739B38-3F1D-4D69-9C98-D1D85FB8AAB6}" type="pres">
      <dgm:prSet presAssocID="{958AAD0D-0DA1-4146-AED9-3A544D9A281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5BD67EF-7E31-42E0-B749-0867CCE1F808}" type="pres">
      <dgm:prSet presAssocID="{958AAD0D-0DA1-4146-AED9-3A544D9A2811}" presName="childText" presStyleLbl="revTx" presStyleIdx="0" presStyleCnt="2">
        <dgm:presLayoutVars>
          <dgm:bulletEnabled val="1"/>
        </dgm:presLayoutVars>
      </dgm:prSet>
      <dgm:spPr/>
    </dgm:pt>
    <dgm:pt modelId="{8DB333E1-416D-4197-9C73-F294630CEEB9}" type="pres">
      <dgm:prSet presAssocID="{14FB42B5-31D5-4056-A493-CDA4E52F6E1F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08FB22F8-BE94-4446-81F5-2A4EB518FDB6}" type="pres">
      <dgm:prSet presAssocID="{14FB42B5-31D5-4056-A493-CDA4E52F6E1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405BD602-FD8C-4DD5-B869-27340B2FB13E}" type="presOf" srcId="{94DD52E7-99D1-42E1-AA61-DF77233990F8}" destId="{08FB22F8-BE94-4446-81F5-2A4EB518FDB6}" srcOrd="0" destOrd="0" presId="urn:microsoft.com/office/officeart/2005/8/layout/vList2"/>
    <dgm:cxn modelId="{516EBD0C-E7A3-44CE-90CB-3D779A4542E0}" type="presOf" srcId="{958AAD0D-0DA1-4146-AED9-3A544D9A2811}" destId="{59739B38-3F1D-4D69-9C98-D1D85FB8AAB6}" srcOrd="0" destOrd="0" presId="urn:microsoft.com/office/officeart/2005/8/layout/vList2"/>
    <dgm:cxn modelId="{C5722819-AE16-4540-A907-F32470C73CB4}" type="presOf" srcId="{BEDDB934-150F-4354-8BF0-D41D489940BB}" destId="{20EAC7B5-A7F9-499B-8CBE-AE07E6CF929A}" srcOrd="0" destOrd="0" presId="urn:microsoft.com/office/officeart/2005/8/layout/vList2"/>
    <dgm:cxn modelId="{56581E23-516C-41E6-A6B8-6CCF9D84ACF6}" type="presOf" srcId="{927CCE16-6416-4F15-B1B1-828CC16C1227}" destId="{25BD67EF-7E31-42E0-B749-0867CCE1F808}" srcOrd="0" destOrd="3" presId="urn:microsoft.com/office/officeart/2005/8/layout/vList2"/>
    <dgm:cxn modelId="{B048B428-6257-46BF-9313-2468B9B3AAE1}" srcId="{958AAD0D-0DA1-4146-AED9-3A544D9A2811}" destId="{927CCE16-6416-4F15-B1B1-828CC16C1227}" srcOrd="3" destOrd="0" parTransId="{B7B24A41-83A9-4A17-94A3-73D72991E11B}" sibTransId="{02994FA2-8311-4CDA-8D6B-17905C73ADB5}"/>
    <dgm:cxn modelId="{E39DDA33-9DB6-489B-9AB4-5102EB26914E}" type="presOf" srcId="{838EDAEE-988A-498E-9D85-30E4CF66FBB3}" destId="{25BD67EF-7E31-42E0-B749-0867CCE1F808}" srcOrd="0" destOrd="2" presId="urn:microsoft.com/office/officeart/2005/8/layout/vList2"/>
    <dgm:cxn modelId="{7E40903A-81E1-4FB1-851E-D9E87671CBA8}" srcId="{958AAD0D-0DA1-4146-AED9-3A544D9A2811}" destId="{6A152ADB-239F-4037-978D-6193ADEB6F75}" srcOrd="1" destOrd="0" parTransId="{3228E719-00D7-469A-876A-20E81D4374A6}" sibTransId="{19308545-DF92-4D30-B94C-45BA2BBDCDA8}"/>
    <dgm:cxn modelId="{A109243D-52D6-4E96-8E63-BF6FC1A60DEF}" type="presOf" srcId="{14FB42B5-31D5-4056-A493-CDA4E52F6E1F}" destId="{8DB333E1-416D-4197-9C73-F294630CEEB9}" srcOrd="0" destOrd="0" presId="urn:microsoft.com/office/officeart/2005/8/layout/vList2"/>
    <dgm:cxn modelId="{778F473F-B3D0-45AA-ADC6-86566896DCBD}" srcId="{BEDDB934-150F-4354-8BF0-D41D489940BB}" destId="{6A6CE001-BAD2-469D-B871-CCB5B307FE50}" srcOrd="0" destOrd="0" parTransId="{158DFF38-8F95-42F5-B12D-5CFDCC5BA8FF}" sibTransId="{D936B2E5-4EC5-4C22-9D74-969529CAE4D2}"/>
    <dgm:cxn modelId="{E103B661-9FBF-4BDC-946F-5FFD33EE7D3B}" srcId="{BEDDB934-150F-4354-8BF0-D41D489940BB}" destId="{14FB42B5-31D5-4056-A493-CDA4E52F6E1F}" srcOrd="2" destOrd="0" parTransId="{B58A8707-604B-40E9-A09C-727BBC55B9C7}" sibTransId="{4709D6B7-F943-4233-AC7F-F30F69C5A9A8}"/>
    <dgm:cxn modelId="{C5003880-4CE2-4A7D-8546-8E82BCA06D9A}" srcId="{14FB42B5-31D5-4056-A493-CDA4E52F6E1F}" destId="{94DD52E7-99D1-42E1-AA61-DF77233990F8}" srcOrd="0" destOrd="0" parTransId="{9DEB60CB-1513-4714-8C69-6DE014B2147B}" sibTransId="{6DD515CF-EBB5-44EB-A0A7-B15F2B319D0B}"/>
    <dgm:cxn modelId="{1856D880-8F3D-4B91-AC77-813581A78141}" srcId="{958AAD0D-0DA1-4146-AED9-3A544D9A2811}" destId="{AD931034-89AD-4CA5-BC10-3296EF661D61}" srcOrd="0" destOrd="0" parTransId="{03252F9F-02B5-41AA-B68F-BEE9485226E4}" sibTransId="{F234ECAC-1AD2-4FCC-966B-340A37D72A9F}"/>
    <dgm:cxn modelId="{5D31629A-F3AC-48F4-AD78-26E38C55C98E}" type="presOf" srcId="{6A6CE001-BAD2-469D-B871-CCB5B307FE50}" destId="{956D3787-82DE-41B0-88B0-8EA326CFA780}" srcOrd="0" destOrd="0" presId="urn:microsoft.com/office/officeart/2005/8/layout/vList2"/>
    <dgm:cxn modelId="{ABB3A7A1-0D6D-4413-9EA5-A865899FC9A3}" type="presOf" srcId="{6A152ADB-239F-4037-978D-6193ADEB6F75}" destId="{25BD67EF-7E31-42E0-B749-0867CCE1F808}" srcOrd="0" destOrd="1" presId="urn:microsoft.com/office/officeart/2005/8/layout/vList2"/>
    <dgm:cxn modelId="{E743BDA5-111B-475F-BB5F-EC73FD42A39D}" srcId="{14FB42B5-31D5-4056-A493-CDA4E52F6E1F}" destId="{B201CF8F-85B4-4F04-AEF8-783C6B251E5B}" srcOrd="1" destOrd="0" parTransId="{A0B5584B-384A-4B0C-99D3-1E2D1AA78319}" sibTransId="{6F7572A8-56BE-46C1-8DD1-50306A92E502}"/>
    <dgm:cxn modelId="{38C3FCC3-AB51-45D7-B0FB-1CDA8BAD9DBE}" type="presOf" srcId="{AD931034-89AD-4CA5-BC10-3296EF661D61}" destId="{25BD67EF-7E31-42E0-B749-0867CCE1F808}" srcOrd="0" destOrd="0" presId="urn:microsoft.com/office/officeart/2005/8/layout/vList2"/>
    <dgm:cxn modelId="{C9832BD9-DC7C-45A0-AC4C-6C161363D662}" srcId="{BEDDB934-150F-4354-8BF0-D41D489940BB}" destId="{958AAD0D-0DA1-4146-AED9-3A544D9A2811}" srcOrd="1" destOrd="0" parTransId="{9EBB678F-A60F-44EC-9735-F6BB5975DA8B}" sibTransId="{D5459138-FED1-4B22-8A15-3294962A5EF0}"/>
    <dgm:cxn modelId="{9B8ADFF5-AA84-4847-AD2C-BD9EA0C35A16}" srcId="{958AAD0D-0DA1-4146-AED9-3A544D9A2811}" destId="{838EDAEE-988A-498E-9D85-30E4CF66FBB3}" srcOrd="2" destOrd="0" parTransId="{F64BB515-9971-4A93-9575-74FCBDAA88B3}" sibTransId="{B28DE0F5-DDD4-4B1B-9EFF-45E210DEDEEF}"/>
    <dgm:cxn modelId="{B2999CFD-4FE8-4977-9F70-5376F0DDF10B}" type="presOf" srcId="{B201CF8F-85B4-4F04-AEF8-783C6B251E5B}" destId="{08FB22F8-BE94-4446-81F5-2A4EB518FDB6}" srcOrd="0" destOrd="1" presId="urn:microsoft.com/office/officeart/2005/8/layout/vList2"/>
    <dgm:cxn modelId="{3816F35C-C127-48A3-929E-4413487DE5F7}" type="presParOf" srcId="{20EAC7B5-A7F9-499B-8CBE-AE07E6CF929A}" destId="{956D3787-82DE-41B0-88B0-8EA326CFA780}" srcOrd="0" destOrd="0" presId="urn:microsoft.com/office/officeart/2005/8/layout/vList2"/>
    <dgm:cxn modelId="{AC499C18-8397-4041-8C03-8CBB06438F11}" type="presParOf" srcId="{20EAC7B5-A7F9-499B-8CBE-AE07E6CF929A}" destId="{617EF99E-26CD-44B7-A399-838027E52767}" srcOrd="1" destOrd="0" presId="urn:microsoft.com/office/officeart/2005/8/layout/vList2"/>
    <dgm:cxn modelId="{AACBEC95-6CB7-4450-A8BF-5E3488DAC5C5}" type="presParOf" srcId="{20EAC7B5-A7F9-499B-8CBE-AE07E6CF929A}" destId="{59739B38-3F1D-4D69-9C98-D1D85FB8AAB6}" srcOrd="2" destOrd="0" presId="urn:microsoft.com/office/officeart/2005/8/layout/vList2"/>
    <dgm:cxn modelId="{FA2FFFF7-1DD1-4B08-AF1E-F63AA5A0F1D5}" type="presParOf" srcId="{20EAC7B5-A7F9-499B-8CBE-AE07E6CF929A}" destId="{25BD67EF-7E31-42E0-B749-0867CCE1F808}" srcOrd="3" destOrd="0" presId="urn:microsoft.com/office/officeart/2005/8/layout/vList2"/>
    <dgm:cxn modelId="{E3BE6D93-35D7-46C5-90E6-DB809BDA8EF8}" type="presParOf" srcId="{20EAC7B5-A7F9-499B-8CBE-AE07E6CF929A}" destId="{8DB333E1-416D-4197-9C73-F294630CEEB9}" srcOrd="4" destOrd="0" presId="urn:microsoft.com/office/officeart/2005/8/layout/vList2"/>
    <dgm:cxn modelId="{CA35DE91-8A8F-489C-A311-AC145DA8EC0F}" type="presParOf" srcId="{20EAC7B5-A7F9-499B-8CBE-AE07E6CF929A}" destId="{08FB22F8-BE94-4446-81F5-2A4EB518FDB6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128DDF-1A8E-46AE-9245-8ED4B127E270}" type="doc">
      <dgm:prSet loTypeId="urn:microsoft.com/office/officeart/2005/8/layout/vList2" loCatId="list" qsTypeId="urn:microsoft.com/office/officeart/2005/8/quickstyle/simple4#30" qsCatId="simple" csTypeId="urn:microsoft.com/office/officeart/2005/8/colors/colorful2#19" csCatId="colorful" phldr="1"/>
      <dgm:spPr/>
      <dgm:t>
        <a:bodyPr/>
        <a:lstStyle/>
        <a:p>
          <a:endParaRPr lang="en-US"/>
        </a:p>
      </dgm:t>
    </dgm:pt>
    <dgm:pt modelId="{3F20A4BA-8EB4-40EC-9695-509A15F1A8A4}">
      <dgm:prSet/>
      <dgm:spPr/>
      <dgm:t>
        <a:bodyPr/>
        <a:lstStyle/>
        <a:p>
          <a:r>
            <a:rPr lang="cs-CZ"/>
            <a:t>klíčová část rozhovoru zaměřená na detailní rozbor aktuálního problému, se kterým pacient přichází</a:t>
          </a:r>
          <a:endParaRPr lang="en-US"/>
        </a:p>
      </dgm:t>
    </dgm:pt>
    <dgm:pt modelId="{05124CBF-71A1-413E-99EF-1C9D802166F9}" type="parTrans" cxnId="{3649B18C-745B-47F4-8D09-AD14924B8C92}">
      <dgm:prSet/>
      <dgm:spPr/>
      <dgm:t>
        <a:bodyPr/>
        <a:lstStyle/>
        <a:p>
          <a:endParaRPr lang="en-US"/>
        </a:p>
      </dgm:t>
    </dgm:pt>
    <dgm:pt modelId="{3BA5F260-17FF-402F-BAFD-0C17F7A84F45}" type="sibTrans" cxnId="{3649B18C-745B-47F4-8D09-AD14924B8C92}">
      <dgm:prSet/>
      <dgm:spPr/>
      <dgm:t>
        <a:bodyPr/>
        <a:lstStyle/>
        <a:p>
          <a:endParaRPr lang="en-US"/>
        </a:p>
      </dgm:t>
    </dgm:pt>
    <dgm:pt modelId="{B09A71C9-82FB-48DB-AF37-B9463DEEAF2F}">
      <dgm:prSet/>
      <dgm:spPr/>
      <dgm:t>
        <a:bodyPr/>
        <a:lstStyle/>
        <a:p>
          <a:r>
            <a:rPr lang="cs-CZ" b="1" dirty="0"/>
            <a:t>co zjišťujeme</a:t>
          </a:r>
          <a:endParaRPr lang="en-US" dirty="0"/>
        </a:p>
      </dgm:t>
    </dgm:pt>
    <dgm:pt modelId="{001EF14B-45D3-4920-B4A9-53365B40F365}" type="parTrans" cxnId="{49CD5EBA-75DE-4803-AD88-2E748F9206C4}">
      <dgm:prSet/>
      <dgm:spPr/>
      <dgm:t>
        <a:bodyPr/>
        <a:lstStyle/>
        <a:p>
          <a:endParaRPr lang="en-US"/>
        </a:p>
      </dgm:t>
    </dgm:pt>
    <dgm:pt modelId="{C716B80C-07CF-4E4F-AD4C-F22891CE09C1}" type="sibTrans" cxnId="{49CD5EBA-75DE-4803-AD88-2E748F9206C4}">
      <dgm:prSet/>
      <dgm:spPr/>
      <dgm:t>
        <a:bodyPr/>
        <a:lstStyle/>
        <a:p>
          <a:endParaRPr lang="en-US"/>
        </a:p>
      </dgm:t>
    </dgm:pt>
    <dgm:pt modelId="{8FC8A53D-E83D-403E-93D5-BFAAE4A1DB15}">
      <dgm:prSet/>
      <dgm:spPr/>
      <dgm:t>
        <a:bodyPr/>
        <a:lstStyle/>
        <a:p>
          <a:r>
            <a:rPr lang="cs-CZ" b="1"/>
            <a:t>kdy</a:t>
          </a:r>
          <a:r>
            <a:rPr lang="cs-CZ"/>
            <a:t> potíže začaly (akutní vs. chronický stav)</a:t>
          </a:r>
          <a:endParaRPr lang="en-US"/>
        </a:p>
      </dgm:t>
    </dgm:pt>
    <dgm:pt modelId="{0C4E16B6-6B56-4D41-96E0-9D5167A18903}" type="parTrans" cxnId="{3561A79E-FFD1-43B8-9874-B3E2015133BE}">
      <dgm:prSet/>
      <dgm:spPr/>
      <dgm:t>
        <a:bodyPr/>
        <a:lstStyle/>
        <a:p>
          <a:endParaRPr lang="en-US"/>
        </a:p>
      </dgm:t>
    </dgm:pt>
    <dgm:pt modelId="{B12D1751-E1F5-484B-891D-8A52A60C6751}" type="sibTrans" cxnId="{3561A79E-FFD1-43B8-9874-B3E2015133BE}">
      <dgm:prSet/>
      <dgm:spPr/>
      <dgm:t>
        <a:bodyPr/>
        <a:lstStyle/>
        <a:p>
          <a:endParaRPr lang="en-US"/>
        </a:p>
      </dgm:t>
    </dgm:pt>
    <dgm:pt modelId="{C2CEF83E-D149-417E-A98B-7F84A8414999}">
      <dgm:prSet/>
      <dgm:spPr/>
      <dgm:t>
        <a:bodyPr/>
        <a:lstStyle/>
        <a:p>
          <a:r>
            <a:rPr lang="cs-CZ" b="1"/>
            <a:t>jak</a:t>
          </a:r>
          <a:r>
            <a:rPr lang="cs-CZ"/>
            <a:t> vznikly (úraz, jednostranné přetížení, prochladnutí)</a:t>
          </a:r>
          <a:endParaRPr lang="en-US"/>
        </a:p>
      </dgm:t>
    </dgm:pt>
    <dgm:pt modelId="{A6B24597-8346-4BBE-A1D3-C2108E14586E}" type="parTrans" cxnId="{623AD250-13CA-4313-A16D-AE2819C60A2D}">
      <dgm:prSet/>
      <dgm:spPr/>
      <dgm:t>
        <a:bodyPr/>
        <a:lstStyle/>
        <a:p>
          <a:endParaRPr lang="en-US"/>
        </a:p>
      </dgm:t>
    </dgm:pt>
    <dgm:pt modelId="{0B5205EB-0151-4802-A2CD-DC352542BAC2}" type="sibTrans" cxnId="{623AD250-13CA-4313-A16D-AE2819C60A2D}">
      <dgm:prSet/>
      <dgm:spPr/>
      <dgm:t>
        <a:bodyPr/>
        <a:lstStyle/>
        <a:p>
          <a:endParaRPr lang="en-US"/>
        </a:p>
      </dgm:t>
    </dgm:pt>
    <dgm:pt modelId="{BDA9B1FE-789A-4CEB-8EBD-5468656A9475}">
      <dgm:prSet/>
      <dgm:spPr/>
      <dgm:t>
        <a:bodyPr/>
        <a:lstStyle/>
        <a:p>
          <a:r>
            <a:rPr lang="cs-CZ" b="1"/>
            <a:t>kde</a:t>
          </a:r>
          <a:r>
            <a:rPr lang="cs-CZ"/>
            <a:t> přesně se projevují (lokalizace a případné vyzařování bolesti, noční bolest, bolest a pohyb, bolest a alkohol)</a:t>
          </a:r>
          <a:endParaRPr lang="en-US"/>
        </a:p>
      </dgm:t>
    </dgm:pt>
    <dgm:pt modelId="{0F948EAB-2F55-4B68-899B-4BE8851E3C90}" type="parTrans" cxnId="{FB798CA8-C4A8-4171-8E3E-F51295131BAF}">
      <dgm:prSet/>
      <dgm:spPr/>
      <dgm:t>
        <a:bodyPr/>
        <a:lstStyle/>
        <a:p>
          <a:endParaRPr lang="en-US"/>
        </a:p>
      </dgm:t>
    </dgm:pt>
    <dgm:pt modelId="{825840F3-0A7D-4875-817E-C29EDA820A35}" type="sibTrans" cxnId="{FB798CA8-C4A8-4171-8E3E-F51295131BAF}">
      <dgm:prSet/>
      <dgm:spPr/>
      <dgm:t>
        <a:bodyPr/>
        <a:lstStyle/>
        <a:p>
          <a:endParaRPr lang="en-US"/>
        </a:p>
      </dgm:t>
    </dgm:pt>
    <dgm:pt modelId="{A0CBDB76-3824-4191-984C-32B87D235EFF}" type="pres">
      <dgm:prSet presAssocID="{F9128DDF-1A8E-46AE-9245-8ED4B127E270}" presName="linear" presStyleCnt="0">
        <dgm:presLayoutVars>
          <dgm:animLvl val="lvl"/>
          <dgm:resizeHandles val="exact"/>
        </dgm:presLayoutVars>
      </dgm:prSet>
      <dgm:spPr/>
    </dgm:pt>
    <dgm:pt modelId="{0EBAECDA-90E7-4888-9142-C5E8ACB4B051}" type="pres">
      <dgm:prSet presAssocID="{3F20A4BA-8EB4-40EC-9695-509A15F1A8A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15C51DA-E40D-475C-A8FB-6BC1A9362B79}" type="pres">
      <dgm:prSet presAssocID="{3BA5F260-17FF-402F-BAFD-0C17F7A84F45}" presName="spacer" presStyleCnt="0"/>
      <dgm:spPr/>
    </dgm:pt>
    <dgm:pt modelId="{63790F2C-9926-4089-99CD-0F8093E3B75D}" type="pres">
      <dgm:prSet presAssocID="{B09A71C9-82FB-48DB-AF37-B9463DEEAF2F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546361B4-925D-4316-9476-70F78C84DED6}" type="pres">
      <dgm:prSet presAssocID="{B09A71C9-82FB-48DB-AF37-B9463DEEAF2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23AD250-13CA-4313-A16D-AE2819C60A2D}" srcId="{B09A71C9-82FB-48DB-AF37-B9463DEEAF2F}" destId="{C2CEF83E-D149-417E-A98B-7F84A8414999}" srcOrd="1" destOrd="0" parTransId="{A6B24597-8346-4BBE-A1D3-C2108E14586E}" sibTransId="{0B5205EB-0151-4802-A2CD-DC352542BAC2}"/>
    <dgm:cxn modelId="{3649B18C-745B-47F4-8D09-AD14924B8C92}" srcId="{F9128DDF-1A8E-46AE-9245-8ED4B127E270}" destId="{3F20A4BA-8EB4-40EC-9695-509A15F1A8A4}" srcOrd="0" destOrd="0" parTransId="{05124CBF-71A1-413E-99EF-1C9D802166F9}" sibTransId="{3BA5F260-17FF-402F-BAFD-0C17F7A84F45}"/>
    <dgm:cxn modelId="{BA5A209B-9B45-42D4-8469-17DDEF3E805E}" type="presOf" srcId="{C2CEF83E-D149-417E-A98B-7F84A8414999}" destId="{546361B4-925D-4316-9476-70F78C84DED6}" srcOrd="0" destOrd="1" presId="urn:microsoft.com/office/officeart/2005/8/layout/vList2"/>
    <dgm:cxn modelId="{3561A79E-FFD1-43B8-9874-B3E2015133BE}" srcId="{B09A71C9-82FB-48DB-AF37-B9463DEEAF2F}" destId="{8FC8A53D-E83D-403E-93D5-BFAAE4A1DB15}" srcOrd="0" destOrd="0" parTransId="{0C4E16B6-6B56-4D41-96E0-9D5167A18903}" sibTransId="{B12D1751-E1F5-484B-891D-8A52A60C6751}"/>
    <dgm:cxn modelId="{FB798CA8-C4A8-4171-8E3E-F51295131BAF}" srcId="{B09A71C9-82FB-48DB-AF37-B9463DEEAF2F}" destId="{BDA9B1FE-789A-4CEB-8EBD-5468656A9475}" srcOrd="2" destOrd="0" parTransId="{0F948EAB-2F55-4B68-899B-4BE8851E3C90}" sibTransId="{825840F3-0A7D-4875-817E-C29EDA820A35}"/>
    <dgm:cxn modelId="{A1DCCAB3-AB12-4C75-AA1F-14BA69080EFF}" type="presOf" srcId="{8FC8A53D-E83D-403E-93D5-BFAAE4A1DB15}" destId="{546361B4-925D-4316-9476-70F78C84DED6}" srcOrd="0" destOrd="0" presId="urn:microsoft.com/office/officeart/2005/8/layout/vList2"/>
    <dgm:cxn modelId="{49CD5EBA-75DE-4803-AD88-2E748F9206C4}" srcId="{F9128DDF-1A8E-46AE-9245-8ED4B127E270}" destId="{B09A71C9-82FB-48DB-AF37-B9463DEEAF2F}" srcOrd="1" destOrd="0" parTransId="{001EF14B-45D3-4920-B4A9-53365B40F365}" sibTransId="{C716B80C-07CF-4E4F-AD4C-F22891CE09C1}"/>
    <dgm:cxn modelId="{FE7162BB-7ED0-447C-9550-88B23A766CB6}" type="presOf" srcId="{3F20A4BA-8EB4-40EC-9695-509A15F1A8A4}" destId="{0EBAECDA-90E7-4888-9142-C5E8ACB4B051}" srcOrd="0" destOrd="0" presId="urn:microsoft.com/office/officeart/2005/8/layout/vList2"/>
    <dgm:cxn modelId="{2C5BECC9-9E5D-4B2C-A1AA-D2A506D8D171}" type="presOf" srcId="{BDA9B1FE-789A-4CEB-8EBD-5468656A9475}" destId="{546361B4-925D-4316-9476-70F78C84DED6}" srcOrd="0" destOrd="2" presId="urn:microsoft.com/office/officeart/2005/8/layout/vList2"/>
    <dgm:cxn modelId="{302A2DCF-3534-4AA6-B775-CE8E0A7A63D3}" type="presOf" srcId="{B09A71C9-82FB-48DB-AF37-B9463DEEAF2F}" destId="{63790F2C-9926-4089-99CD-0F8093E3B75D}" srcOrd="0" destOrd="0" presId="urn:microsoft.com/office/officeart/2005/8/layout/vList2"/>
    <dgm:cxn modelId="{7145D0FE-C65D-43A7-98D3-35B3A8A041FE}" type="presOf" srcId="{F9128DDF-1A8E-46AE-9245-8ED4B127E270}" destId="{A0CBDB76-3824-4191-984C-32B87D235EFF}" srcOrd="0" destOrd="0" presId="urn:microsoft.com/office/officeart/2005/8/layout/vList2"/>
    <dgm:cxn modelId="{339CE213-AA74-47A6-B34D-BF71B9B6A95F}" type="presParOf" srcId="{A0CBDB76-3824-4191-984C-32B87D235EFF}" destId="{0EBAECDA-90E7-4888-9142-C5E8ACB4B051}" srcOrd="0" destOrd="0" presId="urn:microsoft.com/office/officeart/2005/8/layout/vList2"/>
    <dgm:cxn modelId="{9A4C7950-70CD-4A0E-8298-DB0963949116}" type="presParOf" srcId="{A0CBDB76-3824-4191-984C-32B87D235EFF}" destId="{E15C51DA-E40D-475C-A8FB-6BC1A9362B79}" srcOrd="1" destOrd="0" presId="urn:microsoft.com/office/officeart/2005/8/layout/vList2"/>
    <dgm:cxn modelId="{ECCEA767-7E9F-4D33-96F6-34BF3EAADC6E}" type="presParOf" srcId="{A0CBDB76-3824-4191-984C-32B87D235EFF}" destId="{63790F2C-9926-4089-99CD-0F8093E3B75D}" srcOrd="2" destOrd="0" presId="urn:microsoft.com/office/officeart/2005/8/layout/vList2"/>
    <dgm:cxn modelId="{DF8E72B8-7A18-4AE9-AD3B-AD75ABC84738}" type="presParOf" srcId="{A0CBDB76-3824-4191-984C-32B87D235EFF}" destId="{546361B4-925D-4316-9476-70F78C84DED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EB257A5-AD7A-471A-AC4A-4CFB44ADFD1D}" type="doc">
      <dgm:prSet loTypeId="urn:microsoft.com/office/officeart/2005/8/layout/vList2" loCatId="list" qsTypeId="urn:microsoft.com/office/officeart/2005/8/quickstyle/simple4#47" qsCatId="simple" csTypeId="urn:microsoft.com/office/officeart/2005/8/colors/colorful2#24" csCatId="colorful" phldr="1"/>
      <dgm:spPr/>
      <dgm:t>
        <a:bodyPr/>
        <a:lstStyle/>
        <a:p>
          <a:endParaRPr lang="en-US"/>
        </a:p>
      </dgm:t>
    </dgm:pt>
    <dgm:pt modelId="{2FC05CE0-9A29-4CEA-87D8-3B7B909A5770}">
      <dgm:prSet/>
      <dgm:spPr/>
      <dgm:t>
        <a:bodyPr/>
        <a:lstStyle/>
        <a:p>
          <a:r>
            <a:rPr lang="cs-CZ" b="1"/>
            <a:t>hodnocení bolesti</a:t>
          </a:r>
          <a:endParaRPr lang="en-US"/>
        </a:p>
      </dgm:t>
    </dgm:pt>
    <dgm:pt modelId="{0EC7E5DD-4D5A-413C-8209-102C79066A4A}" type="parTrans" cxnId="{ACBD04A2-C3C0-4ED8-B92B-DCFFA7DE87DB}">
      <dgm:prSet/>
      <dgm:spPr/>
      <dgm:t>
        <a:bodyPr/>
        <a:lstStyle/>
        <a:p>
          <a:endParaRPr lang="en-US"/>
        </a:p>
      </dgm:t>
    </dgm:pt>
    <dgm:pt modelId="{412689F2-834A-4678-B259-94092852489B}" type="sibTrans" cxnId="{ACBD04A2-C3C0-4ED8-B92B-DCFFA7DE87DB}">
      <dgm:prSet/>
      <dgm:spPr/>
      <dgm:t>
        <a:bodyPr/>
        <a:lstStyle/>
        <a:p>
          <a:endParaRPr lang="en-US"/>
        </a:p>
      </dgm:t>
    </dgm:pt>
    <dgm:pt modelId="{BA621556-D11A-45F5-B886-754528D5E256}">
      <dgm:prSet/>
      <dgm:spPr/>
      <dgm:t>
        <a:bodyPr/>
        <a:lstStyle/>
        <a:p>
          <a:r>
            <a:rPr lang="cs-CZ" b="0" dirty="0"/>
            <a:t>p</a:t>
          </a:r>
          <a:r>
            <a:rPr lang="cs-CZ" dirty="0"/>
            <a:t>oužívá se </a:t>
          </a:r>
          <a:r>
            <a:rPr lang="cs-CZ" b="1" dirty="0"/>
            <a:t>Vizuální analogová škála (VAS)</a:t>
          </a:r>
          <a:r>
            <a:rPr lang="cs-CZ" dirty="0"/>
            <a:t> od 0 do 10 </a:t>
          </a:r>
        </a:p>
        <a:p>
          <a:r>
            <a:rPr lang="cs-CZ" dirty="0"/>
            <a:t>(0 = žádná bolest, 10 = nesnesitelná bolest).</a:t>
          </a:r>
          <a:endParaRPr lang="en-US" dirty="0"/>
        </a:p>
      </dgm:t>
    </dgm:pt>
    <dgm:pt modelId="{C4209BFD-F33B-4644-AB73-CD00A0D5D11F}" type="parTrans" cxnId="{B1D0E7F1-ED18-4D20-9A62-D1D7CE7CFE82}">
      <dgm:prSet/>
      <dgm:spPr/>
      <dgm:t>
        <a:bodyPr/>
        <a:lstStyle/>
        <a:p>
          <a:endParaRPr lang="en-US"/>
        </a:p>
      </dgm:t>
    </dgm:pt>
    <dgm:pt modelId="{7F7E57DA-DBEC-4D77-9470-ABC58FC35DA4}" type="sibTrans" cxnId="{B1D0E7F1-ED18-4D20-9A62-D1D7CE7CFE82}">
      <dgm:prSet/>
      <dgm:spPr/>
      <dgm:t>
        <a:bodyPr/>
        <a:lstStyle/>
        <a:p>
          <a:endParaRPr lang="en-US"/>
        </a:p>
      </dgm:t>
    </dgm:pt>
    <dgm:pt modelId="{281F6950-B535-4701-8624-F0430BECABC7}">
      <dgm:prSet/>
      <dgm:spPr/>
      <dgm:t>
        <a:bodyPr/>
        <a:lstStyle/>
        <a:p>
          <a:r>
            <a:rPr lang="cs-CZ" b="1"/>
            <a:t>význam pro maséra</a:t>
          </a:r>
          <a:endParaRPr lang="en-US"/>
        </a:p>
      </dgm:t>
    </dgm:pt>
    <dgm:pt modelId="{282755BE-EE35-4B5F-AE04-776E198F2729}" type="parTrans" cxnId="{2B8F03BF-90CB-4E9F-82DF-B58078980AB6}">
      <dgm:prSet/>
      <dgm:spPr/>
      <dgm:t>
        <a:bodyPr/>
        <a:lstStyle/>
        <a:p>
          <a:endParaRPr lang="en-US"/>
        </a:p>
      </dgm:t>
    </dgm:pt>
    <dgm:pt modelId="{74848A26-6084-4C29-95D7-F87AFF094B5F}" type="sibTrans" cxnId="{2B8F03BF-90CB-4E9F-82DF-B58078980AB6}">
      <dgm:prSet/>
      <dgm:spPr/>
      <dgm:t>
        <a:bodyPr/>
        <a:lstStyle/>
        <a:p>
          <a:endParaRPr lang="en-US"/>
        </a:p>
      </dgm:t>
    </dgm:pt>
    <dgm:pt modelId="{304584CA-B210-42D4-B70F-37A333D6A77A}">
      <dgm:prSet/>
      <dgm:spPr/>
      <dgm:t>
        <a:bodyPr/>
        <a:lstStyle/>
        <a:p>
          <a:r>
            <a:rPr lang="cs-CZ"/>
            <a:t>akutní stavy a silná bolest (VAS &gt;7) vyžadují odklad masáže a vyšetření lékařem</a:t>
          </a:r>
          <a:endParaRPr lang="en-US"/>
        </a:p>
      </dgm:t>
    </dgm:pt>
    <dgm:pt modelId="{1D5DE91E-3D59-4C72-BE63-90B858141F75}" type="parTrans" cxnId="{215B0864-DA00-4F7D-9380-6494C6210069}">
      <dgm:prSet/>
      <dgm:spPr/>
      <dgm:t>
        <a:bodyPr/>
        <a:lstStyle/>
        <a:p>
          <a:endParaRPr lang="en-US"/>
        </a:p>
      </dgm:t>
    </dgm:pt>
    <dgm:pt modelId="{2F824560-80E6-40C4-ADB3-24B4C302433B}" type="sibTrans" cxnId="{215B0864-DA00-4F7D-9380-6494C6210069}">
      <dgm:prSet/>
      <dgm:spPr/>
      <dgm:t>
        <a:bodyPr/>
        <a:lstStyle/>
        <a:p>
          <a:endParaRPr lang="en-US"/>
        </a:p>
      </dgm:t>
    </dgm:pt>
    <dgm:pt modelId="{18BB4416-6A9B-4657-B52B-ED28797695C8}">
      <dgm:prSet/>
      <dgm:spPr/>
      <dgm:t>
        <a:bodyPr/>
        <a:lstStyle/>
        <a:p>
          <a:r>
            <a:rPr lang="cs-CZ"/>
            <a:t>u chronických stavů (např. dlouhodobá ztuhlost šíje) je masáž indikována</a:t>
          </a:r>
          <a:endParaRPr lang="en-US"/>
        </a:p>
      </dgm:t>
    </dgm:pt>
    <dgm:pt modelId="{A0B38FE6-EF2C-4C3B-9FF2-E0132DD101B3}" type="parTrans" cxnId="{4D7AE64C-49C1-4F1D-8337-0EEC633DE72F}">
      <dgm:prSet/>
      <dgm:spPr/>
      <dgm:t>
        <a:bodyPr/>
        <a:lstStyle/>
        <a:p>
          <a:endParaRPr lang="en-US"/>
        </a:p>
      </dgm:t>
    </dgm:pt>
    <dgm:pt modelId="{3D2E06A0-362B-49D2-AB09-F19745AC839F}" type="sibTrans" cxnId="{4D7AE64C-49C1-4F1D-8337-0EEC633DE72F}">
      <dgm:prSet/>
      <dgm:spPr/>
      <dgm:t>
        <a:bodyPr/>
        <a:lstStyle/>
        <a:p>
          <a:endParaRPr lang="en-US"/>
        </a:p>
      </dgm:t>
    </dgm:pt>
    <dgm:pt modelId="{FACD0C99-622E-4868-A24F-D797DB849B66}" type="pres">
      <dgm:prSet presAssocID="{EEB257A5-AD7A-471A-AC4A-4CFB44ADFD1D}" presName="linear" presStyleCnt="0">
        <dgm:presLayoutVars>
          <dgm:animLvl val="lvl"/>
          <dgm:resizeHandles val="exact"/>
        </dgm:presLayoutVars>
      </dgm:prSet>
      <dgm:spPr/>
    </dgm:pt>
    <dgm:pt modelId="{A2F09354-1CF5-4FCE-83DB-1ED5CA65ED8D}" type="pres">
      <dgm:prSet presAssocID="{2FC05CE0-9A29-4CEA-87D8-3B7B909A577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37D2A91-2A7C-472C-AF44-176AEA17121F}" type="pres">
      <dgm:prSet presAssocID="{412689F2-834A-4678-B259-94092852489B}" presName="spacer" presStyleCnt="0"/>
      <dgm:spPr/>
    </dgm:pt>
    <dgm:pt modelId="{7AA01FA2-1522-4194-AC7C-36A9E51434C0}" type="pres">
      <dgm:prSet presAssocID="{BA621556-D11A-45F5-B886-754528D5E25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4C098E8-E4BA-4EE5-97E9-AD8D093F5AC6}" type="pres">
      <dgm:prSet presAssocID="{7F7E57DA-DBEC-4D77-9470-ABC58FC35DA4}" presName="spacer" presStyleCnt="0"/>
      <dgm:spPr/>
    </dgm:pt>
    <dgm:pt modelId="{E59D3475-B97F-41B2-9DCB-9985A66A2C18}" type="pres">
      <dgm:prSet presAssocID="{281F6950-B535-4701-8624-F0430BECABC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4AC6381E-8724-4AE2-8B64-41B15160D7BC}" type="pres">
      <dgm:prSet presAssocID="{281F6950-B535-4701-8624-F0430BECABC7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D609FE11-74E0-43A6-A0FD-606597050020}" type="presOf" srcId="{304584CA-B210-42D4-B70F-37A333D6A77A}" destId="{4AC6381E-8724-4AE2-8B64-41B15160D7BC}" srcOrd="0" destOrd="0" presId="urn:microsoft.com/office/officeart/2005/8/layout/vList2"/>
    <dgm:cxn modelId="{0B26652E-FD57-4291-945F-58AD3063CD4E}" type="presOf" srcId="{281F6950-B535-4701-8624-F0430BECABC7}" destId="{E59D3475-B97F-41B2-9DCB-9985A66A2C18}" srcOrd="0" destOrd="0" presId="urn:microsoft.com/office/officeart/2005/8/layout/vList2"/>
    <dgm:cxn modelId="{215B0864-DA00-4F7D-9380-6494C6210069}" srcId="{281F6950-B535-4701-8624-F0430BECABC7}" destId="{304584CA-B210-42D4-B70F-37A333D6A77A}" srcOrd="0" destOrd="0" parTransId="{1D5DE91E-3D59-4C72-BE63-90B858141F75}" sibTransId="{2F824560-80E6-40C4-ADB3-24B4C302433B}"/>
    <dgm:cxn modelId="{4D7AE64C-49C1-4F1D-8337-0EEC633DE72F}" srcId="{281F6950-B535-4701-8624-F0430BECABC7}" destId="{18BB4416-6A9B-4657-B52B-ED28797695C8}" srcOrd="1" destOrd="0" parTransId="{A0B38FE6-EF2C-4C3B-9FF2-E0132DD101B3}" sibTransId="{3D2E06A0-362B-49D2-AB09-F19745AC839F}"/>
    <dgm:cxn modelId="{8B1BF687-D5A9-4DF0-980E-F44C31B223F9}" type="presOf" srcId="{EEB257A5-AD7A-471A-AC4A-4CFB44ADFD1D}" destId="{FACD0C99-622E-4868-A24F-D797DB849B66}" srcOrd="0" destOrd="0" presId="urn:microsoft.com/office/officeart/2005/8/layout/vList2"/>
    <dgm:cxn modelId="{ACBD04A2-C3C0-4ED8-B92B-DCFFA7DE87DB}" srcId="{EEB257A5-AD7A-471A-AC4A-4CFB44ADFD1D}" destId="{2FC05CE0-9A29-4CEA-87D8-3B7B909A5770}" srcOrd="0" destOrd="0" parTransId="{0EC7E5DD-4D5A-413C-8209-102C79066A4A}" sibTransId="{412689F2-834A-4678-B259-94092852489B}"/>
    <dgm:cxn modelId="{7D8BFBA9-FE23-4825-B079-ECF730591039}" type="presOf" srcId="{BA621556-D11A-45F5-B886-754528D5E256}" destId="{7AA01FA2-1522-4194-AC7C-36A9E51434C0}" srcOrd="0" destOrd="0" presId="urn:microsoft.com/office/officeart/2005/8/layout/vList2"/>
    <dgm:cxn modelId="{E83983B5-6A0F-4CC0-BF0C-17DD791C01A8}" type="presOf" srcId="{2FC05CE0-9A29-4CEA-87D8-3B7B909A5770}" destId="{A2F09354-1CF5-4FCE-83DB-1ED5CA65ED8D}" srcOrd="0" destOrd="0" presId="urn:microsoft.com/office/officeart/2005/8/layout/vList2"/>
    <dgm:cxn modelId="{2B8F03BF-90CB-4E9F-82DF-B58078980AB6}" srcId="{EEB257A5-AD7A-471A-AC4A-4CFB44ADFD1D}" destId="{281F6950-B535-4701-8624-F0430BECABC7}" srcOrd="2" destOrd="0" parTransId="{282755BE-EE35-4B5F-AE04-776E198F2729}" sibTransId="{74848A26-6084-4C29-95D7-F87AFF094B5F}"/>
    <dgm:cxn modelId="{B1BF49E2-6B50-482C-84EA-F46D703E4CFA}" type="presOf" srcId="{18BB4416-6A9B-4657-B52B-ED28797695C8}" destId="{4AC6381E-8724-4AE2-8B64-41B15160D7BC}" srcOrd="0" destOrd="1" presId="urn:microsoft.com/office/officeart/2005/8/layout/vList2"/>
    <dgm:cxn modelId="{B1D0E7F1-ED18-4D20-9A62-D1D7CE7CFE82}" srcId="{EEB257A5-AD7A-471A-AC4A-4CFB44ADFD1D}" destId="{BA621556-D11A-45F5-B886-754528D5E256}" srcOrd="1" destOrd="0" parTransId="{C4209BFD-F33B-4644-AB73-CD00A0D5D11F}" sibTransId="{7F7E57DA-DBEC-4D77-9470-ABC58FC35DA4}"/>
    <dgm:cxn modelId="{A442A571-B350-4AD2-9515-22A238223161}" type="presParOf" srcId="{FACD0C99-622E-4868-A24F-D797DB849B66}" destId="{A2F09354-1CF5-4FCE-83DB-1ED5CA65ED8D}" srcOrd="0" destOrd="0" presId="urn:microsoft.com/office/officeart/2005/8/layout/vList2"/>
    <dgm:cxn modelId="{E6D3276F-EC53-47D0-AA47-722AAB4EF23D}" type="presParOf" srcId="{FACD0C99-622E-4868-A24F-D797DB849B66}" destId="{037D2A91-2A7C-472C-AF44-176AEA17121F}" srcOrd="1" destOrd="0" presId="urn:microsoft.com/office/officeart/2005/8/layout/vList2"/>
    <dgm:cxn modelId="{E4576EB8-6666-42DD-8A24-2E5D5EED805D}" type="presParOf" srcId="{FACD0C99-622E-4868-A24F-D797DB849B66}" destId="{7AA01FA2-1522-4194-AC7C-36A9E51434C0}" srcOrd="2" destOrd="0" presId="urn:microsoft.com/office/officeart/2005/8/layout/vList2"/>
    <dgm:cxn modelId="{81A8470F-CA5F-45AE-BC52-E2CA5E08A987}" type="presParOf" srcId="{FACD0C99-622E-4868-A24F-D797DB849B66}" destId="{E4C098E8-E4BA-4EE5-97E9-AD8D093F5AC6}" srcOrd="3" destOrd="0" presId="urn:microsoft.com/office/officeart/2005/8/layout/vList2"/>
    <dgm:cxn modelId="{0B8A9D93-1710-4B66-887D-B73972DD6FC5}" type="presParOf" srcId="{FACD0C99-622E-4868-A24F-D797DB849B66}" destId="{E59D3475-B97F-41B2-9DCB-9985A66A2C18}" srcOrd="4" destOrd="0" presId="urn:microsoft.com/office/officeart/2005/8/layout/vList2"/>
    <dgm:cxn modelId="{BAB11375-7650-4EDE-B221-199D8E8CD9C4}" type="presParOf" srcId="{FACD0C99-622E-4868-A24F-D797DB849B66}" destId="{4AC6381E-8724-4AE2-8B64-41B15160D7BC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EECF68F-89A2-4A8D-B18F-7C0C1E0D0F30}" type="doc">
      <dgm:prSet loTypeId="urn:microsoft.com/office/officeart/2005/8/layout/vList2" loCatId="list" qsTypeId="urn:microsoft.com/office/officeart/2005/8/quickstyle/simple4#93" qsCatId="simple" csTypeId="urn:microsoft.com/office/officeart/2005/8/colors/colorful2#41" csCatId="colorful"/>
      <dgm:spPr/>
      <dgm:t>
        <a:bodyPr/>
        <a:lstStyle/>
        <a:p>
          <a:endParaRPr lang="en-US"/>
        </a:p>
      </dgm:t>
    </dgm:pt>
    <dgm:pt modelId="{39F2C291-13C4-4038-8E7F-9B68FFF0EE33}">
      <dgm:prSet/>
      <dgm:spPr/>
      <dgm:t>
        <a:bodyPr/>
        <a:lstStyle/>
        <a:p>
          <a:r>
            <a:rPr lang="cs-CZ"/>
            <a:t>přehled všech onemocnění, kterými pacient trpí nebo v minulosti trpěl - včetně operací (jizvy) a úrazů (pády na kostrč, autonehody)</a:t>
          </a:r>
          <a:endParaRPr lang="en-US"/>
        </a:p>
      </dgm:t>
    </dgm:pt>
    <dgm:pt modelId="{9BF50F89-6669-48A9-8C0F-69E879CF1C95}" type="parTrans" cxnId="{D59BECF2-2F82-4B8E-9F84-6E9DEEC0585F}">
      <dgm:prSet/>
      <dgm:spPr/>
      <dgm:t>
        <a:bodyPr/>
        <a:lstStyle/>
        <a:p>
          <a:endParaRPr lang="en-US"/>
        </a:p>
      </dgm:t>
    </dgm:pt>
    <dgm:pt modelId="{423BB65A-DC87-4647-95A5-97D00DCDD54D}" type="sibTrans" cxnId="{D59BECF2-2F82-4B8E-9F84-6E9DEEC0585F}">
      <dgm:prSet/>
      <dgm:spPr/>
      <dgm:t>
        <a:bodyPr/>
        <a:lstStyle/>
        <a:p>
          <a:endParaRPr lang="en-US"/>
        </a:p>
      </dgm:t>
    </dgm:pt>
    <dgm:pt modelId="{618764C8-D055-49B9-8274-FD4A7F9022A5}">
      <dgm:prSet/>
      <dgm:spPr/>
      <dgm:t>
        <a:bodyPr/>
        <a:lstStyle/>
        <a:p>
          <a:r>
            <a:rPr lang="cs-CZ" b="1"/>
            <a:t>co zjišťujeme</a:t>
          </a:r>
          <a:endParaRPr lang="en-US"/>
        </a:p>
      </dgm:t>
    </dgm:pt>
    <dgm:pt modelId="{3EDB7C62-997A-4341-A273-0937856E185D}" type="parTrans" cxnId="{5465BA19-FE20-406B-92A0-F219F28DEE5E}">
      <dgm:prSet/>
      <dgm:spPr/>
      <dgm:t>
        <a:bodyPr/>
        <a:lstStyle/>
        <a:p>
          <a:endParaRPr lang="en-US"/>
        </a:p>
      </dgm:t>
    </dgm:pt>
    <dgm:pt modelId="{CB26D9D4-C592-4C9E-91CE-33537CBA1733}" type="sibTrans" cxnId="{5465BA19-FE20-406B-92A0-F219F28DEE5E}">
      <dgm:prSet/>
      <dgm:spPr/>
      <dgm:t>
        <a:bodyPr/>
        <a:lstStyle/>
        <a:p>
          <a:endParaRPr lang="en-US"/>
        </a:p>
      </dgm:t>
    </dgm:pt>
    <dgm:pt modelId="{9EAD6617-2F03-4936-BD0F-A23FB27FF957}">
      <dgm:prSet/>
      <dgm:spPr/>
      <dgm:t>
        <a:bodyPr/>
        <a:lstStyle/>
        <a:p>
          <a:r>
            <a:rPr lang="cs-CZ"/>
            <a:t>kardiovaskulární choroby</a:t>
          </a:r>
          <a:endParaRPr lang="en-US"/>
        </a:p>
      </dgm:t>
    </dgm:pt>
    <dgm:pt modelId="{4946C85A-2460-4F7F-B631-DB610A771FCA}" type="parTrans" cxnId="{8A533EC3-A9E0-4F3C-AA1E-A546FE0F5F05}">
      <dgm:prSet/>
      <dgm:spPr/>
      <dgm:t>
        <a:bodyPr/>
        <a:lstStyle/>
        <a:p>
          <a:endParaRPr lang="en-US"/>
        </a:p>
      </dgm:t>
    </dgm:pt>
    <dgm:pt modelId="{4DA9AA77-C386-4554-95A7-4DFAE08FAA75}" type="sibTrans" cxnId="{8A533EC3-A9E0-4F3C-AA1E-A546FE0F5F05}">
      <dgm:prSet/>
      <dgm:spPr/>
      <dgm:t>
        <a:bodyPr/>
        <a:lstStyle/>
        <a:p>
          <a:endParaRPr lang="en-US"/>
        </a:p>
      </dgm:t>
    </dgm:pt>
    <dgm:pt modelId="{597C3308-936B-45E8-A663-F4628012A0A5}">
      <dgm:prSet/>
      <dgm:spPr/>
      <dgm:t>
        <a:bodyPr/>
        <a:lstStyle/>
        <a:p>
          <a:r>
            <a:rPr lang="cs-CZ"/>
            <a:t>nádorová onemocnění</a:t>
          </a:r>
          <a:endParaRPr lang="en-US"/>
        </a:p>
      </dgm:t>
    </dgm:pt>
    <dgm:pt modelId="{E30C88AD-20A1-4705-99B3-07C142EAADC1}" type="parTrans" cxnId="{696EAC5D-2C8A-4835-A96E-F619EEC78ACC}">
      <dgm:prSet/>
      <dgm:spPr/>
      <dgm:t>
        <a:bodyPr/>
        <a:lstStyle/>
        <a:p>
          <a:endParaRPr lang="en-US"/>
        </a:p>
      </dgm:t>
    </dgm:pt>
    <dgm:pt modelId="{BC80122B-0988-420A-9F28-8EBC74530873}" type="sibTrans" cxnId="{696EAC5D-2C8A-4835-A96E-F619EEC78ACC}">
      <dgm:prSet/>
      <dgm:spPr/>
      <dgm:t>
        <a:bodyPr/>
        <a:lstStyle/>
        <a:p>
          <a:endParaRPr lang="en-US"/>
        </a:p>
      </dgm:t>
    </dgm:pt>
    <dgm:pt modelId="{6E6083ED-2336-4C04-B029-C812BF0D4D7B}">
      <dgm:prSet/>
      <dgm:spPr/>
      <dgm:t>
        <a:bodyPr/>
        <a:lstStyle/>
        <a:p>
          <a:r>
            <a:rPr lang="cs-CZ"/>
            <a:t>diabetes</a:t>
          </a:r>
          <a:endParaRPr lang="en-US"/>
        </a:p>
      </dgm:t>
    </dgm:pt>
    <dgm:pt modelId="{3A47F832-265A-49DE-896C-FA201E9B188E}" type="parTrans" cxnId="{4FF9666D-2EC2-4E3F-A659-AAF812A9AA17}">
      <dgm:prSet/>
      <dgm:spPr/>
      <dgm:t>
        <a:bodyPr/>
        <a:lstStyle/>
        <a:p>
          <a:endParaRPr lang="en-US"/>
        </a:p>
      </dgm:t>
    </dgm:pt>
    <dgm:pt modelId="{4D77F0BA-1527-450E-99FD-DAF11EC3ABA6}" type="sibTrans" cxnId="{4FF9666D-2EC2-4E3F-A659-AAF812A9AA17}">
      <dgm:prSet/>
      <dgm:spPr/>
      <dgm:t>
        <a:bodyPr/>
        <a:lstStyle/>
        <a:p>
          <a:endParaRPr lang="en-US"/>
        </a:p>
      </dgm:t>
    </dgm:pt>
    <dgm:pt modelId="{A8CAB9E4-8E5B-4B5A-B21C-6F8FEE358417}">
      <dgm:prSet/>
      <dgm:spPr/>
      <dgm:t>
        <a:bodyPr/>
        <a:lstStyle/>
        <a:p>
          <a:r>
            <a:rPr lang="cs-CZ"/>
            <a:t>onemocnění pohybového aparátu</a:t>
          </a:r>
          <a:endParaRPr lang="en-US"/>
        </a:p>
      </dgm:t>
    </dgm:pt>
    <dgm:pt modelId="{232B503D-6440-4067-95A1-3DDD4BA36685}" type="parTrans" cxnId="{884EA2CF-455C-4B76-AE06-193DB6108E08}">
      <dgm:prSet/>
      <dgm:spPr/>
      <dgm:t>
        <a:bodyPr/>
        <a:lstStyle/>
        <a:p>
          <a:endParaRPr lang="en-US"/>
        </a:p>
      </dgm:t>
    </dgm:pt>
    <dgm:pt modelId="{BB832E25-D610-42FA-9BD6-49FF686A2197}" type="sibTrans" cxnId="{884EA2CF-455C-4B76-AE06-193DB6108E08}">
      <dgm:prSet/>
      <dgm:spPr/>
      <dgm:t>
        <a:bodyPr/>
        <a:lstStyle/>
        <a:p>
          <a:endParaRPr lang="en-US"/>
        </a:p>
      </dgm:t>
    </dgm:pt>
    <dgm:pt modelId="{64DF2C26-7A6A-47CF-8659-669DE8D9E353}" type="pres">
      <dgm:prSet presAssocID="{0EECF68F-89A2-4A8D-B18F-7C0C1E0D0F30}" presName="linear" presStyleCnt="0">
        <dgm:presLayoutVars>
          <dgm:animLvl val="lvl"/>
          <dgm:resizeHandles val="exact"/>
        </dgm:presLayoutVars>
      </dgm:prSet>
      <dgm:spPr/>
    </dgm:pt>
    <dgm:pt modelId="{4DEBE225-339F-4952-8F80-86CEA06652E4}" type="pres">
      <dgm:prSet presAssocID="{39F2C291-13C4-4038-8E7F-9B68FFF0EE3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2DD5D54-6774-45FD-BFDA-AE5991169B43}" type="pres">
      <dgm:prSet presAssocID="{423BB65A-DC87-4647-95A5-97D00DCDD54D}" presName="spacer" presStyleCnt="0"/>
      <dgm:spPr/>
    </dgm:pt>
    <dgm:pt modelId="{34E21ED7-0D4A-4E62-BFC5-39D2C0384700}" type="pres">
      <dgm:prSet presAssocID="{618764C8-D055-49B9-8274-FD4A7F9022A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B749C1CE-10E1-42B9-B357-0B70EADC851F}" type="pres">
      <dgm:prSet presAssocID="{618764C8-D055-49B9-8274-FD4A7F9022A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465BA19-FE20-406B-92A0-F219F28DEE5E}" srcId="{0EECF68F-89A2-4A8D-B18F-7C0C1E0D0F30}" destId="{618764C8-D055-49B9-8274-FD4A7F9022A5}" srcOrd="1" destOrd="0" parTransId="{3EDB7C62-997A-4341-A273-0937856E185D}" sibTransId="{CB26D9D4-C592-4C9E-91CE-33537CBA1733}"/>
    <dgm:cxn modelId="{92B4A02F-6489-4119-98EF-73067310725E}" type="presOf" srcId="{6E6083ED-2336-4C04-B029-C812BF0D4D7B}" destId="{B749C1CE-10E1-42B9-B357-0B70EADC851F}" srcOrd="0" destOrd="2" presId="urn:microsoft.com/office/officeart/2005/8/layout/vList2"/>
    <dgm:cxn modelId="{696EAC5D-2C8A-4835-A96E-F619EEC78ACC}" srcId="{618764C8-D055-49B9-8274-FD4A7F9022A5}" destId="{597C3308-936B-45E8-A663-F4628012A0A5}" srcOrd="1" destOrd="0" parTransId="{E30C88AD-20A1-4705-99B3-07C142EAADC1}" sibTransId="{BC80122B-0988-420A-9F28-8EBC74530873}"/>
    <dgm:cxn modelId="{45086048-B3DC-47EF-9042-3DB1BBD3DC16}" type="presOf" srcId="{A8CAB9E4-8E5B-4B5A-B21C-6F8FEE358417}" destId="{B749C1CE-10E1-42B9-B357-0B70EADC851F}" srcOrd="0" destOrd="3" presId="urn:microsoft.com/office/officeart/2005/8/layout/vList2"/>
    <dgm:cxn modelId="{F547286D-FBDC-4400-82A0-79593C5BBBCF}" type="presOf" srcId="{39F2C291-13C4-4038-8E7F-9B68FFF0EE33}" destId="{4DEBE225-339F-4952-8F80-86CEA06652E4}" srcOrd="0" destOrd="0" presId="urn:microsoft.com/office/officeart/2005/8/layout/vList2"/>
    <dgm:cxn modelId="{4FF9666D-2EC2-4E3F-A659-AAF812A9AA17}" srcId="{618764C8-D055-49B9-8274-FD4A7F9022A5}" destId="{6E6083ED-2336-4C04-B029-C812BF0D4D7B}" srcOrd="2" destOrd="0" parTransId="{3A47F832-265A-49DE-896C-FA201E9B188E}" sibTransId="{4D77F0BA-1527-450E-99FD-DAF11EC3ABA6}"/>
    <dgm:cxn modelId="{2D992F83-9EB6-4FC7-BD6E-9FC2C0AF0E84}" type="presOf" srcId="{597C3308-936B-45E8-A663-F4628012A0A5}" destId="{B749C1CE-10E1-42B9-B357-0B70EADC851F}" srcOrd="0" destOrd="1" presId="urn:microsoft.com/office/officeart/2005/8/layout/vList2"/>
    <dgm:cxn modelId="{4C2E3A87-1492-4156-8673-B14145B04011}" type="presOf" srcId="{618764C8-D055-49B9-8274-FD4A7F9022A5}" destId="{34E21ED7-0D4A-4E62-BFC5-39D2C0384700}" srcOrd="0" destOrd="0" presId="urn:microsoft.com/office/officeart/2005/8/layout/vList2"/>
    <dgm:cxn modelId="{1F83F0AD-4F86-49DE-9BFE-A928E4581B21}" type="presOf" srcId="{0EECF68F-89A2-4A8D-B18F-7C0C1E0D0F30}" destId="{64DF2C26-7A6A-47CF-8659-669DE8D9E353}" srcOrd="0" destOrd="0" presId="urn:microsoft.com/office/officeart/2005/8/layout/vList2"/>
    <dgm:cxn modelId="{8A533EC3-A9E0-4F3C-AA1E-A546FE0F5F05}" srcId="{618764C8-D055-49B9-8274-FD4A7F9022A5}" destId="{9EAD6617-2F03-4936-BD0F-A23FB27FF957}" srcOrd="0" destOrd="0" parTransId="{4946C85A-2460-4F7F-B631-DB610A771FCA}" sibTransId="{4DA9AA77-C386-4554-95A7-4DFAE08FAA75}"/>
    <dgm:cxn modelId="{884EA2CF-455C-4B76-AE06-193DB6108E08}" srcId="{618764C8-D055-49B9-8274-FD4A7F9022A5}" destId="{A8CAB9E4-8E5B-4B5A-B21C-6F8FEE358417}" srcOrd="3" destOrd="0" parTransId="{232B503D-6440-4067-95A1-3DDD4BA36685}" sibTransId="{BB832E25-D610-42FA-9BD6-49FF686A2197}"/>
    <dgm:cxn modelId="{AF363BD2-45F0-4602-88BB-42D22778C283}" type="presOf" srcId="{9EAD6617-2F03-4936-BD0F-A23FB27FF957}" destId="{B749C1CE-10E1-42B9-B357-0B70EADC851F}" srcOrd="0" destOrd="0" presId="urn:microsoft.com/office/officeart/2005/8/layout/vList2"/>
    <dgm:cxn modelId="{D59BECF2-2F82-4B8E-9F84-6E9DEEC0585F}" srcId="{0EECF68F-89A2-4A8D-B18F-7C0C1E0D0F30}" destId="{39F2C291-13C4-4038-8E7F-9B68FFF0EE33}" srcOrd="0" destOrd="0" parTransId="{9BF50F89-6669-48A9-8C0F-69E879CF1C95}" sibTransId="{423BB65A-DC87-4647-95A5-97D00DCDD54D}"/>
    <dgm:cxn modelId="{CFEE4951-DD28-4B87-AA51-14355EB27929}" type="presParOf" srcId="{64DF2C26-7A6A-47CF-8659-669DE8D9E353}" destId="{4DEBE225-339F-4952-8F80-86CEA06652E4}" srcOrd="0" destOrd="0" presId="urn:microsoft.com/office/officeart/2005/8/layout/vList2"/>
    <dgm:cxn modelId="{F50FCE23-504B-4B0B-8497-BEC3524615D9}" type="presParOf" srcId="{64DF2C26-7A6A-47CF-8659-669DE8D9E353}" destId="{C2DD5D54-6774-45FD-BFDA-AE5991169B43}" srcOrd="1" destOrd="0" presId="urn:microsoft.com/office/officeart/2005/8/layout/vList2"/>
    <dgm:cxn modelId="{F2646F33-F999-405E-B2DB-76DB9DADC110}" type="presParOf" srcId="{64DF2C26-7A6A-47CF-8659-669DE8D9E353}" destId="{34E21ED7-0D4A-4E62-BFC5-39D2C0384700}" srcOrd="2" destOrd="0" presId="urn:microsoft.com/office/officeart/2005/8/layout/vList2"/>
    <dgm:cxn modelId="{428F3F28-5996-4BB2-BAD4-6BCBD6B8F4D0}" type="presParOf" srcId="{64DF2C26-7A6A-47CF-8659-669DE8D9E353}" destId="{B749C1CE-10E1-42B9-B357-0B70EADC851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27ACB5-B45A-4783-994D-AA627424E186}">
      <dsp:nvSpPr>
        <dsp:cNvPr id="0" name=""/>
        <dsp:cNvSpPr/>
      </dsp:nvSpPr>
      <dsp:spPr>
        <a:xfrm>
          <a:off x="712199" y="52399"/>
          <a:ext cx="1512000" cy="1512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944245-9A7E-4007-B232-2F905B852866}">
      <dsp:nvSpPr>
        <dsp:cNvPr id="0" name=""/>
        <dsp:cNvSpPr/>
      </dsp:nvSpPr>
      <dsp:spPr>
        <a:xfrm>
          <a:off x="712199" y="1711685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cs-CZ" sz="2300" b="1" kern="1200"/>
            <a:t>Bezpečnost péče (Screening kontraindikací)</a:t>
          </a:r>
          <a:endParaRPr lang="en-US" sz="2300" kern="1200"/>
        </a:p>
      </dsp:txBody>
      <dsp:txXfrm>
        <a:off x="712199" y="1711685"/>
        <a:ext cx="4320000" cy="648000"/>
      </dsp:txXfrm>
    </dsp:sp>
    <dsp:sp modelId="{071F7998-B109-446A-BB2C-84169B0F82C8}">
      <dsp:nvSpPr>
        <dsp:cNvPr id="0" name=""/>
        <dsp:cNvSpPr/>
      </dsp:nvSpPr>
      <dsp:spPr>
        <a:xfrm>
          <a:off x="712199" y="2428190"/>
          <a:ext cx="4320000" cy="1049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/>
            <a:t>absolutní kontraindikace - stavy, kdy je masáž přísně zakázána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/>
            <a:t>relativní kontraindikace - stavy, kdy masáž vyžaduje zvláštní režim</a:t>
          </a:r>
          <a:endParaRPr lang="en-US" sz="1700" kern="1200"/>
        </a:p>
      </dsp:txBody>
      <dsp:txXfrm>
        <a:off x="712199" y="2428190"/>
        <a:ext cx="4320000" cy="1049471"/>
      </dsp:txXfrm>
    </dsp:sp>
    <dsp:sp modelId="{8829E20F-ACD9-49C3-B320-945E8C0D33CD}">
      <dsp:nvSpPr>
        <dsp:cNvPr id="0" name=""/>
        <dsp:cNvSpPr/>
      </dsp:nvSpPr>
      <dsp:spPr>
        <a:xfrm>
          <a:off x="5788200" y="52399"/>
          <a:ext cx="1512000" cy="1512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0EB579-39D7-40E6-B5DD-F5993EFAD98B}">
      <dsp:nvSpPr>
        <dsp:cNvPr id="0" name=""/>
        <dsp:cNvSpPr/>
      </dsp:nvSpPr>
      <dsp:spPr>
        <a:xfrm>
          <a:off x="5788200" y="1711685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cs-CZ" sz="2300" b="1" kern="1200"/>
            <a:t>Cílená terapie</a:t>
          </a:r>
          <a:endParaRPr lang="en-US" sz="2300" kern="1200"/>
        </a:p>
      </dsp:txBody>
      <dsp:txXfrm>
        <a:off x="5788200" y="1711685"/>
        <a:ext cx="4320000" cy="648000"/>
      </dsp:txXfrm>
    </dsp:sp>
    <dsp:sp modelId="{B8A7E0D9-CF73-41DD-877A-4C2BB223CDA1}">
      <dsp:nvSpPr>
        <dsp:cNvPr id="0" name=""/>
        <dsp:cNvSpPr/>
      </dsp:nvSpPr>
      <dsp:spPr>
        <a:xfrm>
          <a:off x="5788200" y="2428190"/>
          <a:ext cx="4320000" cy="1049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b="1" kern="1200"/>
            <a:t>z</a:t>
          </a:r>
          <a:r>
            <a:rPr lang="cs-CZ" sz="1700" kern="1200"/>
            <a:t>jištění přesné lokalizace a charakteru potíží, což umožní zvolit správný typ masáže, intenzitu tlaku a masážní prostředek</a:t>
          </a:r>
          <a:endParaRPr lang="en-US" sz="1700" kern="1200"/>
        </a:p>
      </dsp:txBody>
      <dsp:txXfrm>
        <a:off x="5788200" y="2428190"/>
        <a:ext cx="4320000" cy="10494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90B0E4-6565-4A06-BD9A-B5BB0084A9DE}">
      <dsp:nvSpPr>
        <dsp:cNvPr id="0" name=""/>
        <dsp:cNvSpPr/>
      </dsp:nvSpPr>
      <dsp:spPr>
        <a:xfrm>
          <a:off x="1320" y="48355"/>
          <a:ext cx="4636182" cy="29439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E12318-EB17-490C-98B5-C59AC5D18AC2}">
      <dsp:nvSpPr>
        <dsp:cNvPr id="0" name=""/>
        <dsp:cNvSpPr/>
      </dsp:nvSpPr>
      <dsp:spPr>
        <a:xfrm>
          <a:off x="516452" y="537730"/>
          <a:ext cx="4636182" cy="2943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600" b="1" kern="1200"/>
            <a:t>Anamnéza přímá (autoanamnéza)</a:t>
          </a:r>
          <a:endParaRPr lang="en-US" sz="3600" kern="1200"/>
        </a:p>
      </dsp:txBody>
      <dsp:txXfrm>
        <a:off x="602678" y="623956"/>
        <a:ext cx="4463730" cy="2771523"/>
      </dsp:txXfrm>
    </dsp:sp>
    <dsp:sp modelId="{EC7F11AC-271B-4FC6-BB75-E33624E59686}">
      <dsp:nvSpPr>
        <dsp:cNvPr id="0" name=""/>
        <dsp:cNvSpPr/>
      </dsp:nvSpPr>
      <dsp:spPr>
        <a:xfrm>
          <a:off x="5667765" y="48355"/>
          <a:ext cx="4636182" cy="29439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3D209F-7440-4A6B-B480-8868E243AB25}">
      <dsp:nvSpPr>
        <dsp:cNvPr id="0" name=""/>
        <dsp:cNvSpPr/>
      </dsp:nvSpPr>
      <dsp:spPr>
        <a:xfrm>
          <a:off x="6182897" y="537730"/>
          <a:ext cx="4636182" cy="2943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600" b="1" kern="1200"/>
            <a:t>Anamnéza nepřímá (heteroanamnéza)</a:t>
          </a:r>
          <a:endParaRPr lang="en-US" sz="3600" kern="1200"/>
        </a:p>
      </dsp:txBody>
      <dsp:txXfrm>
        <a:off x="6269123" y="623956"/>
        <a:ext cx="4463730" cy="27715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FD803-CDB8-4B73-B9F0-A364D8187FC3}">
      <dsp:nvSpPr>
        <dsp:cNvPr id="0" name=""/>
        <dsp:cNvSpPr/>
      </dsp:nvSpPr>
      <dsp:spPr>
        <a:xfrm>
          <a:off x="3170" y="926941"/>
          <a:ext cx="2263407" cy="14372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26754D2-E0D9-43FA-B918-E9BCC1287632}">
      <dsp:nvSpPr>
        <dsp:cNvPr id="0" name=""/>
        <dsp:cNvSpPr/>
      </dsp:nvSpPr>
      <dsp:spPr>
        <a:xfrm>
          <a:off x="254659" y="1165856"/>
          <a:ext cx="2263407" cy="14372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/>
            <a:t>informace získává masér </a:t>
          </a:r>
          <a:r>
            <a:rPr lang="cs-CZ" sz="1600" b="1" kern="1200"/>
            <a:t>přímo od samotného pacienta</a:t>
          </a:r>
          <a:endParaRPr lang="en-US" sz="1600" kern="1200"/>
        </a:p>
      </dsp:txBody>
      <dsp:txXfrm>
        <a:off x="296755" y="1207952"/>
        <a:ext cx="2179215" cy="1353072"/>
      </dsp:txXfrm>
    </dsp:sp>
    <dsp:sp modelId="{8C268EE9-42FA-4550-AF22-ABA3CB9C7E21}">
      <dsp:nvSpPr>
        <dsp:cNvPr id="0" name=""/>
        <dsp:cNvSpPr/>
      </dsp:nvSpPr>
      <dsp:spPr>
        <a:xfrm>
          <a:off x="2769557" y="926941"/>
          <a:ext cx="2263407" cy="14372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68F20A-99A5-47CD-9FE9-F7EBA22E0A70}">
      <dsp:nvSpPr>
        <dsp:cNvPr id="0" name=""/>
        <dsp:cNvSpPr/>
      </dsp:nvSpPr>
      <dsp:spPr>
        <a:xfrm>
          <a:off x="3021047" y="1165856"/>
          <a:ext cx="2263407" cy="14372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/>
            <a:t>nejčastější a nejspolehlivější způsob</a:t>
          </a:r>
          <a:endParaRPr lang="en-US" sz="1600" kern="1200"/>
        </a:p>
      </dsp:txBody>
      <dsp:txXfrm>
        <a:off x="3063143" y="1207952"/>
        <a:ext cx="2179215" cy="1353072"/>
      </dsp:txXfrm>
    </dsp:sp>
    <dsp:sp modelId="{4EF87AE6-5403-4819-8869-7320037DBE1D}">
      <dsp:nvSpPr>
        <dsp:cNvPr id="0" name=""/>
        <dsp:cNvSpPr/>
      </dsp:nvSpPr>
      <dsp:spPr>
        <a:xfrm>
          <a:off x="5535944" y="926941"/>
          <a:ext cx="2263407" cy="14372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76B6D65-7FE1-4940-BF9A-FFC4F3AAA553}">
      <dsp:nvSpPr>
        <dsp:cNvPr id="0" name=""/>
        <dsp:cNvSpPr/>
      </dsp:nvSpPr>
      <dsp:spPr>
        <a:xfrm>
          <a:off x="5787434" y="1165856"/>
          <a:ext cx="2263407" cy="14372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/>
            <a:t>pacient sám popisuje své pocity, intenzitu bolesti a anamnestická data </a:t>
          </a:r>
          <a:endParaRPr lang="en-US" sz="1600" kern="1200"/>
        </a:p>
      </dsp:txBody>
      <dsp:txXfrm>
        <a:off x="5829530" y="1207952"/>
        <a:ext cx="2179215" cy="1353072"/>
      </dsp:txXfrm>
    </dsp:sp>
    <dsp:sp modelId="{539ECD05-EC77-443C-940E-3BFAD53E5048}">
      <dsp:nvSpPr>
        <dsp:cNvPr id="0" name=""/>
        <dsp:cNvSpPr/>
      </dsp:nvSpPr>
      <dsp:spPr>
        <a:xfrm>
          <a:off x="8302332" y="926941"/>
          <a:ext cx="2263407" cy="14372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32CFB6-60F5-49E0-BA0F-F24AAED70A05}">
      <dsp:nvSpPr>
        <dsp:cNvPr id="0" name=""/>
        <dsp:cNvSpPr/>
      </dsp:nvSpPr>
      <dsp:spPr>
        <a:xfrm>
          <a:off x="8553822" y="1165856"/>
          <a:ext cx="2263407" cy="14372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/>
            <a:t>vyžaduje plné vědomí a dobrou spolupráci pacienta</a:t>
          </a:r>
          <a:endParaRPr lang="en-US" sz="1600" kern="1200"/>
        </a:p>
      </dsp:txBody>
      <dsp:txXfrm>
        <a:off x="8595918" y="1207952"/>
        <a:ext cx="2179215" cy="13530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098C6D-8726-4FC0-86C9-EDFC25C54A34}">
      <dsp:nvSpPr>
        <dsp:cNvPr id="0" name=""/>
        <dsp:cNvSpPr/>
      </dsp:nvSpPr>
      <dsp:spPr>
        <a:xfrm>
          <a:off x="0" y="105244"/>
          <a:ext cx="6403994" cy="55165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Identifikační údaje</a:t>
          </a:r>
          <a:endParaRPr lang="en-US" sz="2300" kern="1200"/>
        </a:p>
      </dsp:txBody>
      <dsp:txXfrm>
        <a:off x="26930" y="132174"/>
        <a:ext cx="6350134" cy="497795"/>
      </dsp:txXfrm>
    </dsp:sp>
    <dsp:sp modelId="{D3B40EDA-8E83-4220-AEF1-011786B26E29}">
      <dsp:nvSpPr>
        <dsp:cNvPr id="0" name=""/>
        <dsp:cNvSpPr/>
      </dsp:nvSpPr>
      <dsp:spPr>
        <a:xfrm>
          <a:off x="0" y="723139"/>
          <a:ext cx="6403994" cy="551655"/>
        </a:xfrm>
        <a:prstGeom prst="roundRect">
          <a:avLst/>
        </a:prstGeom>
        <a:gradFill rotWithShape="0">
          <a:gsLst>
            <a:gs pos="0">
              <a:schemeClr val="accent5">
                <a:hueOff val="332506"/>
                <a:satOff val="1108"/>
                <a:lumOff val="126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332506"/>
                <a:satOff val="1108"/>
                <a:lumOff val="126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Nynější onemocnění / potíže (NO)</a:t>
          </a:r>
          <a:endParaRPr lang="en-US" sz="2300" kern="1200"/>
        </a:p>
      </dsp:txBody>
      <dsp:txXfrm>
        <a:off x="26930" y="750069"/>
        <a:ext cx="6350134" cy="497795"/>
      </dsp:txXfrm>
    </dsp:sp>
    <dsp:sp modelId="{C3174AF4-64E3-43AB-A3B1-FA8430026BFF}">
      <dsp:nvSpPr>
        <dsp:cNvPr id="0" name=""/>
        <dsp:cNvSpPr/>
      </dsp:nvSpPr>
      <dsp:spPr>
        <a:xfrm>
          <a:off x="0" y="1341034"/>
          <a:ext cx="6403994" cy="551655"/>
        </a:xfrm>
        <a:prstGeom prst="roundRect">
          <a:avLst/>
        </a:prstGeom>
        <a:gradFill rotWithShape="0">
          <a:gsLst>
            <a:gs pos="0">
              <a:schemeClr val="accent5">
                <a:hueOff val="665013"/>
                <a:satOff val="2216"/>
                <a:lumOff val="2521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665013"/>
                <a:satOff val="2216"/>
                <a:lumOff val="2521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Osobní anamnéza (OA)</a:t>
          </a:r>
          <a:endParaRPr lang="en-US" sz="2300" kern="1200"/>
        </a:p>
      </dsp:txBody>
      <dsp:txXfrm>
        <a:off x="26930" y="1367964"/>
        <a:ext cx="6350134" cy="497795"/>
      </dsp:txXfrm>
    </dsp:sp>
    <dsp:sp modelId="{E241B719-1DBF-4711-A00D-79938A03F551}">
      <dsp:nvSpPr>
        <dsp:cNvPr id="0" name=""/>
        <dsp:cNvSpPr/>
      </dsp:nvSpPr>
      <dsp:spPr>
        <a:xfrm>
          <a:off x="0" y="1958929"/>
          <a:ext cx="6403994" cy="551655"/>
        </a:xfrm>
        <a:prstGeom prst="roundRect">
          <a:avLst/>
        </a:prstGeom>
        <a:gradFill rotWithShape="0">
          <a:gsLst>
            <a:gs pos="0">
              <a:schemeClr val="accent5">
                <a:hueOff val="997519"/>
                <a:satOff val="3324"/>
                <a:lumOff val="3781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997519"/>
                <a:satOff val="3324"/>
                <a:lumOff val="3781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Rodinná anamnéza (RA)</a:t>
          </a:r>
          <a:endParaRPr lang="en-US" sz="2300" kern="1200"/>
        </a:p>
      </dsp:txBody>
      <dsp:txXfrm>
        <a:off x="26930" y="1985859"/>
        <a:ext cx="6350134" cy="497795"/>
      </dsp:txXfrm>
    </dsp:sp>
    <dsp:sp modelId="{006032DF-0D05-46D9-932C-1F2176DE8A5F}">
      <dsp:nvSpPr>
        <dsp:cNvPr id="0" name=""/>
        <dsp:cNvSpPr/>
      </dsp:nvSpPr>
      <dsp:spPr>
        <a:xfrm>
          <a:off x="0" y="2576824"/>
          <a:ext cx="6403994" cy="551655"/>
        </a:xfrm>
        <a:prstGeom prst="roundRect">
          <a:avLst/>
        </a:prstGeom>
        <a:gradFill rotWithShape="0">
          <a:gsLst>
            <a:gs pos="0">
              <a:schemeClr val="accent5">
                <a:hueOff val="1330026"/>
                <a:satOff val="4431"/>
                <a:lumOff val="5042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1330026"/>
                <a:satOff val="4431"/>
                <a:lumOff val="5042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Farmakologická anamnéza (FA)</a:t>
          </a:r>
          <a:endParaRPr lang="en-US" sz="2300" kern="1200"/>
        </a:p>
      </dsp:txBody>
      <dsp:txXfrm>
        <a:off x="26930" y="2603754"/>
        <a:ext cx="6350134" cy="497795"/>
      </dsp:txXfrm>
    </dsp:sp>
    <dsp:sp modelId="{2A0C72F7-1043-4F8E-8EB4-C6C5B16D2281}">
      <dsp:nvSpPr>
        <dsp:cNvPr id="0" name=""/>
        <dsp:cNvSpPr/>
      </dsp:nvSpPr>
      <dsp:spPr>
        <a:xfrm>
          <a:off x="0" y="3194719"/>
          <a:ext cx="6403994" cy="551655"/>
        </a:xfrm>
        <a:prstGeom prst="roundRect">
          <a:avLst/>
        </a:prstGeom>
        <a:gradFill rotWithShape="0">
          <a:gsLst>
            <a:gs pos="0">
              <a:schemeClr val="accent5">
                <a:hueOff val="1662532"/>
                <a:satOff val="5539"/>
                <a:lumOff val="6302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1662532"/>
                <a:satOff val="5539"/>
                <a:lumOff val="6302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Alergologická anamnéza (AA)</a:t>
          </a:r>
          <a:endParaRPr lang="en-US" sz="2300" kern="1200"/>
        </a:p>
      </dsp:txBody>
      <dsp:txXfrm>
        <a:off x="26930" y="3221649"/>
        <a:ext cx="6350134" cy="497795"/>
      </dsp:txXfrm>
    </dsp:sp>
    <dsp:sp modelId="{3A9193AD-809F-4FB4-BA3D-264B4B0064B9}">
      <dsp:nvSpPr>
        <dsp:cNvPr id="0" name=""/>
        <dsp:cNvSpPr/>
      </dsp:nvSpPr>
      <dsp:spPr>
        <a:xfrm>
          <a:off x="0" y="3812614"/>
          <a:ext cx="6403994" cy="551655"/>
        </a:xfrm>
        <a:prstGeom prst="roundRect">
          <a:avLst/>
        </a:prstGeom>
        <a:gradFill rotWithShape="0">
          <a:gsLst>
            <a:gs pos="0">
              <a:schemeClr val="accent5">
                <a:hueOff val="1995039"/>
                <a:satOff val="6647"/>
                <a:lumOff val="7563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1995039"/>
                <a:satOff val="6647"/>
                <a:lumOff val="7563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Pracovní a sociální anamnéza (PA + SA)</a:t>
          </a:r>
          <a:endParaRPr lang="en-US" sz="2300" kern="1200"/>
        </a:p>
      </dsp:txBody>
      <dsp:txXfrm>
        <a:off x="26930" y="3839544"/>
        <a:ext cx="6350134" cy="497795"/>
      </dsp:txXfrm>
    </dsp:sp>
    <dsp:sp modelId="{C3C362C9-924D-4742-8CCB-F735120799F9}">
      <dsp:nvSpPr>
        <dsp:cNvPr id="0" name=""/>
        <dsp:cNvSpPr/>
      </dsp:nvSpPr>
      <dsp:spPr>
        <a:xfrm>
          <a:off x="0" y="4430509"/>
          <a:ext cx="6403994" cy="551655"/>
        </a:xfrm>
        <a:prstGeom prst="roundRect">
          <a:avLst/>
        </a:prstGeom>
        <a:gradFill rotWithShape="0">
          <a:gsLst>
            <a:gs pos="0">
              <a:schemeClr val="accent5">
                <a:hueOff val="2327545"/>
                <a:satOff val="7755"/>
                <a:lumOff val="8823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2327545"/>
                <a:satOff val="7755"/>
                <a:lumOff val="8823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Gynekologická anamnéza (GA - u žen)</a:t>
          </a:r>
          <a:endParaRPr lang="en-US" sz="2300" kern="1200"/>
        </a:p>
      </dsp:txBody>
      <dsp:txXfrm>
        <a:off x="26930" y="4457439"/>
        <a:ext cx="6350134" cy="49779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6D3787-82DE-41B0-88B0-8EA326CFA780}">
      <dsp:nvSpPr>
        <dsp:cNvPr id="0" name=""/>
        <dsp:cNvSpPr/>
      </dsp:nvSpPr>
      <dsp:spPr>
        <a:xfrm>
          <a:off x="0" y="492851"/>
          <a:ext cx="6403994" cy="55165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kern="1200"/>
            <a:t>základní administrativní údaje o pacientovi</a:t>
          </a:r>
          <a:endParaRPr lang="en-US" sz="2300" kern="1200"/>
        </a:p>
      </dsp:txBody>
      <dsp:txXfrm>
        <a:off x="26930" y="519781"/>
        <a:ext cx="6350134" cy="497795"/>
      </dsp:txXfrm>
    </dsp:sp>
    <dsp:sp modelId="{59739B38-3F1D-4D69-9C98-D1D85FB8AAB6}">
      <dsp:nvSpPr>
        <dsp:cNvPr id="0" name=""/>
        <dsp:cNvSpPr/>
      </dsp:nvSpPr>
      <dsp:spPr>
        <a:xfrm>
          <a:off x="0" y="1110746"/>
          <a:ext cx="6403994" cy="551655"/>
        </a:xfrm>
        <a:prstGeom prst="roundRect">
          <a:avLst/>
        </a:prstGeom>
        <a:gradFill rotWithShape="0">
          <a:gsLst>
            <a:gs pos="0">
              <a:schemeClr val="accent2">
                <a:hueOff val="574745"/>
                <a:satOff val="-9386"/>
                <a:lumOff val="588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574745"/>
                <a:satOff val="-9386"/>
                <a:lumOff val="588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 dirty="0"/>
            <a:t>co zjišťujeme</a:t>
          </a:r>
          <a:endParaRPr lang="en-US" sz="2300" kern="1200" dirty="0"/>
        </a:p>
      </dsp:txBody>
      <dsp:txXfrm>
        <a:off x="26930" y="1137676"/>
        <a:ext cx="6350134" cy="497795"/>
      </dsp:txXfrm>
    </dsp:sp>
    <dsp:sp modelId="{25BD67EF-7E31-42E0-B749-0867CCE1F808}">
      <dsp:nvSpPr>
        <dsp:cNvPr id="0" name=""/>
        <dsp:cNvSpPr/>
      </dsp:nvSpPr>
      <dsp:spPr>
        <a:xfrm>
          <a:off x="0" y="1662401"/>
          <a:ext cx="6403994" cy="12378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327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800" kern="1200" dirty="0"/>
            <a:t>jméno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800" kern="1200" dirty="0"/>
            <a:t>příjmení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800" kern="1200"/>
            <a:t>datum narození (věk)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800" kern="1200"/>
            <a:t>pojišťovna</a:t>
          </a:r>
          <a:endParaRPr lang="en-US" sz="1800" kern="1200"/>
        </a:p>
      </dsp:txBody>
      <dsp:txXfrm>
        <a:off x="0" y="1662401"/>
        <a:ext cx="6403994" cy="1237860"/>
      </dsp:txXfrm>
    </dsp:sp>
    <dsp:sp modelId="{8DB333E1-416D-4197-9C73-F294630CEEB9}">
      <dsp:nvSpPr>
        <dsp:cNvPr id="0" name=""/>
        <dsp:cNvSpPr/>
      </dsp:nvSpPr>
      <dsp:spPr>
        <a:xfrm>
          <a:off x="0" y="2900262"/>
          <a:ext cx="6403994" cy="551655"/>
        </a:xfrm>
        <a:prstGeom prst="roundRect">
          <a:avLst/>
        </a:prstGeom>
        <a:gradFill rotWithShape="0">
          <a:gsLst>
            <a:gs pos="0">
              <a:schemeClr val="accent2">
                <a:hueOff val="1149490"/>
                <a:satOff val="-18772"/>
                <a:lumOff val="117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1149490"/>
                <a:satOff val="-18772"/>
                <a:lumOff val="117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b="1" kern="1200"/>
            <a:t>Význam pro maséra</a:t>
          </a:r>
          <a:endParaRPr lang="en-US" sz="2300" kern="1200"/>
        </a:p>
      </dsp:txBody>
      <dsp:txXfrm>
        <a:off x="26930" y="2927192"/>
        <a:ext cx="6350134" cy="497795"/>
      </dsp:txXfrm>
    </dsp:sp>
    <dsp:sp modelId="{08FB22F8-BE94-4446-81F5-2A4EB518FDB6}">
      <dsp:nvSpPr>
        <dsp:cNvPr id="0" name=""/>
        <dsp:cNvSpPr/>
      </dsp:nvSpPr>
      <dsp:spPr>
        <a:xfrm>
          <a:off x="0" y="3451917"/>
          <a:ext cx="6403994" cy="1142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327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800" kern="1200" dirty="0"/>
            <a:t>věk určuje stav tkání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800" kern="1200" dirty="0"/>
            <a:t>u geriatrických pacientů (starších osob) volíme jemnější tlak kvůli křehkosti cév a kůže a riziku osteoporózy</a:t>
          </a:r>
          <a:endParaRPr lang="en-US" sz="1800" kern="1200" dirty="0"/>
        </a:p>
      </dsp:txBody>
      <dsp:txXfrm>
        <a:off x="0" y="3451917"/>
        <a:ext cx="6403994" cy="11426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BAECDA-90E7-4888-9142-C5E8ACB4B051}">
      <dsp:nvSpPr>
        <dsp:cNvPr id="0" name=""/>
        <dsp:cNvSpPr/>
      </dsp:nvSpPr>
      <dsp:spPr>
        <a:xfrm>
          <a:off x="0" y="104254"/>
          <a:ext cx="6403994" cy="14601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600" kern="1200"/>
            <a:t>klíčová část rozhovoru zaměřená na detailní rozbor aktuálního problému, se kterým pacient přichází</a:t>
          </a:r>
          <a:endParaRPr lang="en-US" sz="2600" kern="1200"/>
        </a:p>
      </dsp:txBody>
      <dsp:txXfrm>
        <a:off x="71279" y="175533"/>
        <a:ext cx="6261436" cy="1317602"/>
      </dsp:txXfrm>
    </dsp:sp>
    <dsp:sp modelId="{63790F2C-9926-4089-99CD-0F8093E3B75D}">
      <dsp:nvSpPr>
        <dsp:cNvPr id="0" name=""/>
        <dsp:cNvSpPr/>
      </dsp:nvSpPr>
      <dsp:spPr>
        <a:xfrm>
          <a:off x="0" y="1639294"/>
          <a:ext cx="6403994" cy="1460160"/>
        </a:xfrm>
        <a:prstGeom prst="roundRect">
          <a:avLst/>
        </a:prstGeom>
        <a:gradFill rotWithShape="0">
          <a:gsLst>
            <a:gs pos="0">
              <a:schemeClr val="accent2">
                <a:hueOff val="1149490"/>
                <a:satOff val="-18772"/>
                <a:lumOff val="117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1149490"/>
                <a:satOff val="-18772"/>
                <a:lumOff val="117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600" b="1" kern="1200" dirty="0"/>
            <a:t>co zjišťujeme</a:t>
          </a:r>
          <a:endParaRPr lang="en-US" sz="2600" kern="1200" dirty="0"/>
        </a:p>
      </dsp:txBody>
      <dsp:txXfrm>
        <a:off x="71279" y="1710573"/>
        <a:ext cx="6261436" cy="1317602"/>
      </dsp:txXfrm>
    </dsp:sp>
    <dsp:sp modelId="{546361B4-925D-4316-9476-70F78C84DED6}">
      <dsp:nvSpPr>
        <dsp:cNvPr id="0" name=""/>
        <dsp:cNvSpPr/>
      </dsp:nvSpPr>
      <dsp:spPr>
        <a:xfrm>
          <a:off x="0" y="3099454"/>
          <a:ext cx="6403994" cy="1883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327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000" b="1" kern="1200"/>
            <a:t>kdy</a:t>
          </a:r>
          <a:r>
            <a:rPr lang="cs-CZ" sz="2000" kern="1200"/>
            <a:t> potíže začaly (akutní vs. chronický stav)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000" b="1" kern="1200"/>
            <a:t>jak</a:t>
          </a:r>
          <a:r>
            <a:rPr lang="cs-CZ" sz="2000" kern="1200"/>
            <a:t> vznikly (úraz, jednostranné přetížení, prochladnutí)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000" b="1" kern="1200"/>
            <a:t>kde</a:t>
          </a:r>
          <a:r>
            <a:rPr lang="cs-CZ" sz="2000" kern="1200"/>
            <a:t> přesně se projevují (lokalizace a případné vyzařování bolesti, noční bolest, bolest a pohyb, bolest a alkohol)</a:t>
          </a:r>
          <a:endParaRPr lang="en-US" sz="2000" kern="1200"/>
        </a:p>
      </dsp:txBody>
      <dsp:txXfrm>
        <a:off x="0" y="3099454"/>
        <a:ext cx="6403994" cy="18837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F09354-1CF5-4FCE-83DB-1ED5CA65ED8D}">
      <dsp:nvSpPr>
        <dsp:cNvPr id="0" name=""/>
        <dsp:cNvSpPr/>
      </dsp:nvSpPr>
      <dsp:spPr>
        <a:xfrm>
          <a:off x="0" y="36412"/>
          <a:ext cx="6403994" cy="129069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b="1" kern="1200"/>
            <a:t>hodnocení bolesti</a:t>
          </a:r>
          <a:endParaRPr lang="en-US" sz="2100" kern="1200"/>
        </a:p>
      </dsp:txBody>
      <dsp:txXfrm>
        <a:off x="63006" y="99418"/>
        <a:ext cx="6277982" cy="1164680"/>
      </dsp:txXfrm>
    </dsp:sp>
    <dsp:sp modelId="{7AA01FA2-1522-4194-AC7C-36A9E51434C0}">
      <dsp:nvSpPr>
        <dsp:cNvPr id="0" name=""/>
        <dsp:cNvSpPr/>
      </dsp:nvSpPr>
      <dsp:spPr>
        <a:xfrm>
          <a:off x="0" y="1387585"/>
          <a:ext cx="6403994" cy="1290692"/>
        </a:xfrm>
        <a:prstGeom prst="roundRect">
          <a:avLst/>
        </a:prstGeom>
        <a:gradFill rotWithShape="0">
          <a:gsLst>
            <a:gs pos="0">
              <a:schemeClr val="accent2">
                <a:hueOff val="574745"/>
                <a:satOff val="-9386"/>
                <a:lumOff val="588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574745"/>
                <a:satOff val="-9386"/>
                <a:lumOff val="588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b="0" kern="1200" dirty="0"/>
            <a:t>p</a:t>
          </a:r>
          <a:r>
            <a:rPr lang="cs-CZ" sz="2100" kern="1200" dirty="0"/>
            <a:t>oužívá se </a:t>
          </a:r>
          <a:r>
            <a:rPr lang="cs-CZ" sz="2100" b="1" kern="1200" dirty="0"/>
            <a:t>Vizuální analogová škála (VAS)</a:t>
          </a:r>
          <a:r>
            <a:rPr lang="cs-CZ" sz="2100" kern="1200" dirty="0"/>
            <a:t> od 0 do 10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kern="1200" dirty="0"/>
            <a:t>(0 = žádná bolest, 10 = nesnesitelná bolest).</a:t>
          </a:r>
          <a:endParaRPr lang="en-US" sz="2100" kern="1200" dirty="0"/>
        </a:p>
      </dsp:txBody>
      <dsp:txXfrm>
        <a:off x="63006" y="1450591"/>
        <a:ext cx="6277982" cy="1164680"/>
      </dsp:txXfrm>
    </dsp:sp>
    <dsp:sp modelId="{E59D3475-B97F-41B2-9DCB-9985A66A2C18}">
      <dsp:nvSpPr>
        <dsp:cNvPr id="0" name=""/>
        <dsp:cNvSpPr/>
      </dsp:nvSpPr>
      <dsp:spPr>
        <a:xfrm>
          <a:off x="0" y="2738758"/>
          <a:ext cx="6403994" cy="1290692"/>
        </a:xfrm>
        <a:prstGeom prst="roundRect">
          <a:avLst/>
        </a:prstGeom>
        <a:gradFill rotWithShape="0">
          <a:gsLst>
            <a:gs pos="0">
              <a:schemeClr val="accent2">
                <a:hueOff val="1149490"/>
                <a:satOff val="-18772"/>
                <a:lumOff val="117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1149490"/>
                <a:satOff val="-18772"/>
                <a:lumOff val="117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b="1" kern="1200"/>
            <a:t>význam pro maséra</a:t>
          </a:r>
          <a:endParaRPr lang="en-US" sz="2100" kern="1200"/>
        </a:p>
      </dsp:txBody>
      <dsp:txXfrm>
        <a:off x="63006" y="2801764"/>
        <a:ext cx="6277982" cy="1164680"/>
      </dsp:txXfrm>
    </dsp:sp>
    <dsp:sp modelId="{4AC6381E-8724-4AE2-8B64-41B15160D7BC}">
      <dsp:nvSpPr>
        <dsp:cNvPr id="0" name=""/>
        <dsp:cNvSpPr/>
      </dsp:nvSpPr>
      <dsp:spPr>
        <a:xfrm>
          <a:off x="0" y="4029451"/>
          <a:ext cx="6403994" cy="1021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327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600" kern="1200"/>
            <a:t>akutní stavy a silná bolest (VAS &gt;7) vyžadují odklad masáže a vyšetření lékařem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600" kern="1200"/>
            <a:t>u chronických stavů (např. dlouhodobá ztuhlost šíje) je masáž indikována</a:t>
          </a:r>
          <a:endParaRPr lang="en-US" sz="1600" kern="1200"/>
        </a:p>
      </dsp:txBody>
      <dsp:txXfrm>
        <a:off x="0" y="4029451"/>
        <a:ext cx="6403994" cy="102154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EBE225-339F-4952-8F80-86CEA06652E4}">
      <dsp:nvSpPr>
        <dsp:cNvPr id="0" name=""/>
        <dsp:cNvSpPr/>
      </dsp:nvSpPr>
      <dsp:spPr>
        <a:xfrm>
          <a:off x="0" y="24829"/>
          <a:ext cx="6403994" cy="17842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500" kern="1200"/>
            <a:t>přehled všech onemocnění, kterými pacient trpí nebo v minulosti trpěl - včetně operací (jizvy) a úrazů (pády na kostrč, autonehody)</a:t>
          </a:r>
          <a:endParaRPr lang="en-US" sz="2500" kern="1200"/>
        </a:p>
      </dsp:txBody>
      <dsp:txXfrm>
        <a:off x="87100" y="111929"/>
        <a:ext cx="6229794" cy="1610050"/>
      </dsp:txXfrm>
    </dsp:sp>
    <dsp:sp modelId="{34E21ED7-0D4A-4E62-BFC5-39D2C0384700}">
      <dsp:nvSpPr>
        <dsp:cNvPr id="0" name=""/>
        <dsp:cNvSpPr/>
      </dsp:nvSpPr>
      <dsp:spPr>
        <a:xfrm>
          <a:off x="0" y="1881079"/>
          <a:ext cx="6403994" cy="1784250"/>
        </a:xfrm>
        <a:prstGeom prst="roundRect">
          <a:avLst/>
        </a:prstGeom>
        <a:gradFill rotWithShape="0">
          <a:gsLst>
            <a:gs pos="0">
              <a:schemeClr val="accent2">
                <a:hueOff val="1149490"/>
                <a:satOff val="-18772"/>
                <a:lumOff val="117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1149490"/>
                <a:satOff val="-18772"/>
                <a:lumOff val="117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500" b="1" kern="1200"/>
            <a:t>co zjišťujeme</a:t>
          </a:r>
          <a:endParaRPr lang="en-US" sz="2500" kern="1200"/>
        </a:p>
      </dsp:txBody>
      <dsp:txXfrm>
        <a:off x="87100" y="1968179"/>
        <a:ext cx="6229794" cy="1610050"/>
      </dsp:txXfrm>
    </dsp:sp>
    <dsp:sp modelId="{B749C1CE-10E1-42B9-B357-0B70EADC851F}">
      <dsp:nvSpPr>
        <dsp:cNvPr id="0" name=""/>
        <dsp:cNvSpPr/>
      </dsp:nvSpPr>
      <dsp:spPr>
        <a:xfrm>
          <a:off x="0" y="3665329"/>
          <a:ext cx="6403994" cy="1397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327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000" kern="1200"/>
            <a:t>kardiovaskulární choroby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000" kern="1200"/>
            <a:t>nádorová onemocnění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000" kern="1200"/>
            <a:t>diabetes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000" kern="1200"/>
            <a:t>onemocnění pohybového aparátu</a:t>
          </a:r>
          <a:endParaRPr lang="en-US" sz="2000" kern="1200"/>
        </a:p>
      </dsp:txBody>
      <dsp:txXfrm>
        <a:off x="0" y="3665329"/>
        <a:ext cx="6403994" cy="13972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#5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#1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#23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#25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#30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#47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#93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6E69FF-ECB9-C8AD-B692-E3AC57F17A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Anamnéza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D5D52C1-5752-DC0B-358F-E6C80E11CE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Mgr. Kateřina Ptáčková</a:t>
            </a:r>
          </a:p>
        </p:txBody>
      </p:sp>
    </p:spTree>
    <p:extLst>
      <p:ext uri="{BB962C8B-B14F-4D97-AF65-F5344CB8AC3E}">
        <p14:creationId xmlns:p14="http://schemas.microsoft.com/office/powerpoint/2010/main" val="121123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4F895F-6C77-CF11-6B05-80C3AA3C0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Úvod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52743F5-052E-803C-A3FA-068929957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 řeckého </a:t>
            </a:r>
            <a:r>
              <a:rPr lang="cs-CZ" i="1" dirty="0" err="1"/>
              <a:t>anamnesis</a:t>
            </a:r>
            <a:r>
              <a:rPr lang="cs-CZ" dirty="0"/>
              <a:t> = rozpomínání</a:t>
            </a:r>
          </a:p>
          <a:p>
            <a:r>
              <a:rPr lang="cs-CZ" dirty="0"/>
              <a:t>soubor informací potřebných k bližší analýze zdravotního stavu pacienta -zejména v jeho minulosti</a:t>
            </a:r>
          </a:p>
          <a:p>
            <a:r>
              <a:rPr lang="cs-CZ" b="1" dirty="0"/>
              <a:t>první a nejdůležitější částí vyšetření</a:t>
            </a:r>
            <a:r>
              <a:rPr lang="cs-CZ" dirty="0"/>
              <a:t> pacienta</a:t>
            </a:r>
          </a:p>
          <a:p>
            <a:r>
              <a:rPr lang="cs-CZ" dirty="0"/>
              <a:t>řízený rozhovor mezi zdravotníkem (masérem) a pacientem</a:t>
            </a:r>
          </a:p>
          <a:p>
            <a:r>
              <a:rPr lang="cs-CZ" dirty="0"/>
              <a:t>cíl - získat komplexní soubor informací o zdravotním stavu pacienta od narození až po současnost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571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06A88A-A751-A27C-090D-703ACF1E8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význam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A5EADE70-612F-70C8-9531-2EEFAF8CD7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0303684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8736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41A3E4-7D41-33C2-81FC-7C716FDBF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Typy anamnézy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5C44ECDF-D6A8-AF25-F481-B98CFA2EFA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0385865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4679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EAF06E-19DE-C540-6FD8-4CADD7169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Anamnéza přímá (</a:t>
            </a:r>
            <a:r>
              <a:rPr lang="cs-CZ" dirty="0" err="1"/>
              <a:t>autoanamnéza</a:t>
            </a:r>
            <a:r>
              <a:rPr lang="cs-CZ" dirty="0"/>
              <a:t>)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255011FF-4AAF-F67B-9530-461F901B33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0528989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4497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5435AC-FB67-A898-507A-413D442C3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/>
              <a:t>Anamnéza nepřímá (heteroanamnéza)</a:t>
            </a:r>
            <a:endParaRPr lang="cs-CZ" dirty="0"/>
          </a:p>
        </p:txBody>
      </p:sp>
      <p:pic>
        <p:nvPicPr>
          <p:cNvPr id="13" name="Graphic 6" descr="Pilot">
            <a:extLst>
              <a:ext uri="{FF2B5EF4-FFF2-40B4-BE49-F238E27FC236}">
                <a16:creationId xmlns:a16="http://schemas.microsoft.com/office/drawing/2014/main" id="{0C50DB6D-9682-1D5B-6A13-77EAA4292BB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31" y="2272748"/>
            <a:ext cx="3639337" cy="3639337"/>
          </a:xfrm>
          <a:prstGeom prst="rect">
            <a:avLst/>
          </a:prstGeom>
        </p:spPr>
      </p:pic>
      <p:sp>
        <p:nvSpPr>
          <p:cNvPr id="14" name="Zástupný obsah 2">
            <a:extLst>
              <a:ext uri="{FF2B5EF4-FFF2-40B4-BE49-F238E27FC236}">
                <a16:creationId xmlns:a16="http://schemas.microsoft.com/office/drawing/2014/main" id="{DB26B45B-3DD5-0FFE-728E-7FA9EC145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9600" y="2194560"/>
            <a:ext cx="5816600" cy="4024125"/>
          </a:xfrm>
        </p:spPr>
        <p:txBody>
          <a:bodyPr>
            <a:normAutofit/>
          </a:bodyPr>
          <a:lstStyle/>
          <a:p>
            <a:r>
              <a:rPr lang="cs-CZ" b="1"/>
              <a:t>i</a:t>
            </a:r>
            <a:r>
              <a:rPr lang="cs-CZ"/>
              <a:t>nformace jsou získávány </a:t>
            </a:r>
            <a:r>
              <a:rPr lang="cs-CZ" b="1"/>
              <a:t>od třetích osob</a:t>
            </a:r>
            <a:r>
              <a:rPr lang="cs-CZ"/>
              <a:t> (rodinní příslušníci, doprovod, zákonný zástupce, případně ze zdravotnické dokumentace)</a:t>
            </a:r>
          </a:p>
          <a:p>
            <a:r>
              <a:rPr lang="cs-CZ"/>
              <a:t>přistupujeme v situacích, kdy pacient není schopen adekvátně komunikovat </a:t>
            </a:r>
          </a:p>
          <a:p>
            <a:pPr lvl="1"/>
            <a:r>
              <a:rPr lang="cs-CZ"/>
              <a:t>pacienti v těžkém šoku</a:t>
            </a:r>
          </a:p>
          <a:p>
            <a:pPr lvl="1"/>
            <a:r>
              <a:rPr lang="cs-CZ"/>
              <a:t>s pokročilou demencí</a:t>
            </a:r>
          </a:p>
          <a:p>
            <a:pPr lvl="1"/>
            <a:r>
              <a:rPr lang="cs-CZ"/>
              <a:t>u osob s těžkou poruchou řeči (afázie) </a:t>
            </a:r>
          </a:p>
          <a:p>
            <a:pPr lvl="1"/>
            <a:r>
              <a:rPr lang="cs-CZ"/>
              <a:t>u nezletilých dětí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827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6875DE-B381-315C-8230-34B117D15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Struktura anamnézy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45B62E-5A1A-C6A5-1EF9-8BA5492BB2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skládá se z osmi základních částí</a:t>
            </a:r>
          </a:p>
          <a:p>
            <a:r>
              <a:rPr lang="cs-CZ" dirty="0"/>
              <a:t>každá z nich má pro maséra specifický význam</a:t>
            </a:r>
          </a:p>
          <a:p>
            <a:endParaRPr lang="cs-CZ" dirty="0"/>
          </a:p>
        </p:txBody>
      </p:sp>
      <p:pic>
        <p:nvPicPr>
          <p:cNvPr id="4" name="Obrázek 3" descr="Anamnéza –⁠ Proč lékař potřebuje tolik informací o tobě a tvojí rodině? -  Modrý koník">
            <a:extLst>
              <a:ext uri="{FF2B5EF4-FFF2-40B4-BE49-F238E27FC236}">
                <a16:creationId xmlns:a16="http://schemas.microsoft.com/office/drawing/2014/main" id="{E6551110-65F3-522D-83A5-BA0D5B5216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3292605"/>
            <a:ext cx="4876800" cy="29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480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D2399-7475-404C-BAC9-E55E16769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748104-6E76-4AD9-9940-82154F97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FB1717AD-FDDB-231F-97FE-97BCA3803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cs-CZ" sz="3200"/>
              <a:t>Struktura anamnézy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AEE8273B-D465-35BF-CAF2-CF2A1CCE5F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3237638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21499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D2399-7475-404C-BAC9-E55E16769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748104-6E76-4AD9-9940-82154F97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F2980724-8C9C-31F1-A802-13BE7FBA6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cs-CZ" sz="3200"/>
              <a:t>Identifikační údaje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8E324227-9B47-F5DE-F416-9078766C50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052819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27196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D2399-7475-404C-BAC9-E55E16769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748104-6E76-4AD9-9940-82154F97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519788D-A591-1644-B90E-DBD568DA6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cs-CZ" sz="3200"/>
              <a:t>Nynější onemocnění / potíže (NO)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466D5CDE-5C8C-89D8-958C-F294D3FBFD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1961619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85293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D2399-7475-404C-BAC9-E55E16769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748104-6E76-4AD9-9940-82154F97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BCFC32C9-6205-E082-6F93-E5700E07C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cs-CZ" sz="3200"/>
              <a:t>Nynější onemocnění / potíže (NO)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7897012E-8087-317D-A00E-99D9A649C1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7413646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35953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D2399-7475-404C-BAC9-E55E16769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748104-6E76-4AD9-9940-82154F97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7084BD6F-D899-79C6-ED71-88897D7DF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cs-CZ" sz="3200"/>
              <a:t>Osobní anamnéza (OA)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5AF4757D-5207-3047-DFA0-67F6D39BA0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8703207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44933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C46216-82A6-9659-0205-5065657B2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Osobní anamnéza (OA)</a:t>
            </a:r>
          </a:p>
        </p:txBody>
      </p:sp>
      <p:pic>
        <p:nvPicPr>
          <p:cNvPr id="9" name="Graphic 6" descr="Varování">
            <a:extLst>
              <a:ext uri="{FF2B5EF4-FFF2-40B4-BE49-F238E27FC236}">
                <a16:creationId xmlns:a16="http://schemas.microsoft.com/office/drawing/2014/main" id="{3E9F8E66-3772-618E-3F6B-B2A762D189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31" y="2272748"/>
            <a:ext cx="3639337" cy="3639337"/>
          </a:xfrm>
          <a:prstGeom prst="rect">
            <a:avLst/>
          </a:prstGeom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30451A-CA31-9BBB-CF82-27AD79B6F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9600" y="2194560"/>
            <a:ext cx="5816600" cy="4024125"/>
          </a:xfrm>
        </p:spPr>
        <p:txBody>
          <a:bodyPr>
            <a:normAutofit/>
          </a:bodyPr>
          <a:lstStyle/>
          <a:p>
            <a:pPr lvl="0"/>
            <a:r>
              <a:rPr lang="cs-CZ" b="1" dirty="0"/>
              <a:t>hlavní rizika pro maséra</a:t>
            </a:r>
            <a:endParaRPr lang="cs-CZ" dirty="0"/>
          </a:p>
          <a:p>
            <a:pPr lvl="1"/>
            <a:r>
              <a:rPr lang="cs-CZ" b="1" dirty="0"/>
              <a:t>osteoporóza (řídnutí kostí):</a:t>
            </a:r>
            <a:r>
              <a:rPr lang="cs-CZ" dirty="0"/>
              <a:t> zákaz tvrdých masážních hmatů (např. tepání), hrozí zlomenina žeber či obratlů</a:t>
            </a:r>
          </a:p>
          <a:p>
            <a:pPr lvl="1"/>
            <a:r>
              <a:rPr lang="cs-CZ" b="1" dirty="0"/>
              <a:t>křečové žíly (varixy):</a:t>
            </a:r>
            <a:r>
              <a:rPr lang="cs-CZ" dirty="0"/>
              <a:t> zákaz masáže dolních končetin (riziko utržení trombu)</a:t>
            </a:r>
          </a:p>
          <a:p>
            <a:pPr lvl="1"/>
            <a:r>
              <a:rPr lang="cs-CZ" b="1" dirty="0"/>
              <a:t>hypertenze (vysoký krevní tlak):</a:t>
            </a:r>
            <a:r>
              <a:rPr lang="cs-CZ" dirty="0"/>
              <a:t> masáž stimuluje krevní oběh a může tlak dále zvýšit</a:t>
            </a:r>
          </a:p>
          <a:p>
            <a:pPr lvl="1"/>
            <a:r>
              <a:rPr lang="cs-CZ" b="1" dirty="0"/>
              <a:t>onkologická onemocnění:</a:t>
            </a:r>
            <a:r>
              <a:rPr lang="cs-CZ" dirty="0"/>
              <a:t> zákaz masáže v oblasti nádoru a celkově v aktivní fázi léčby (riziko šíření metastáz lymfatickým systémem)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8824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F8FFFC-47E5-F66C-A980-E550FCC43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Rodinná anamnéza (RA)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994553-AC71-2407-3B11-BBD83D1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zdravotní stav pokrevních příbuzných (rodiče, sourozenci, prarodiče, děti)</a:t>
            </a:r>
          </a:p>
          <a:p>
            <a:pPr lvl="0"/>
            <a:r>
              <a:rPr lang="cs-CZ" b="1" dirty="0"/>
              <a:t>co zjišťujeme</a:t>
            </a:r>
          </a:p>
          <a:p>
            <a:pPr lvl="1"/>
            <a:r>
              <a:rPr lang="cs-CZ" dirty="0"/>
              <a:t>dědičné choroby</a:t>
            </a:r>
          </a:p>
          <a:p>
            <a:pPr lvl="1"/>
            <a:r>
              <a:rPr lang="cs-CZ" dirty="0"/>
              <a:t>hypertenze</a:t>
            </a:r>
          </a:p>
          <a:p>
            <a:pPr lvl="1"/>
            <a:r>
              <a:rPr lang="cs-CZ" dirty="0"/>
              <a:t>infarkty</a:t>
            </a:r>
          </a:p>
          <a:p>
            <a:pPr lvl="1"/>
            <a:r>
              <a:rPr lang="cs-CZ" dirty="0"/>
              <a:t>mozkové mrtvice</a:t>
            </a:r>
          </a:p>
          <a:p>
            <a:pPr lvl="1"/>
            <a:r>
              <a:rPr lang="cs-CZ" dirty="0"/>
              <a:t>diabetes</a:t>
            </a:r>
          </a:p>
          <a:p>
            <a:pPr lvl="1"/>
            <a:r>
              <a:rPr lang="cs-CZ" dirty="0"/>
              <a:t>nádory</a:t>
            </a:r>
          </a:p>
          <a:p>
            <a:pPr lvl="1"/>
            <a:r>
              <a:rPr lang="cs-CZ" dirty="0"/>
              <a:t>systémové choroby pohybového aparátu (např. </a:t>
            </a:r>
            <a:r>
              <a:rPr lang="cs-CZ" dirty="0" err="1"/>
              <a:t>Bechtěrevova</a:t>
            </a:r>
            <a:r>
              <a:rPr lang="cs-CZ" dirty="0"/>
              <a:t> choroba, revmatoidní artritida)</a:t>
            </a:r>
          </a:p>
          <a:p>
            <a:pPr lvl="1"/>
            <a:r>
              <a:rPr lang="cs-CZ" dirty="0"/>
              <a:t>příčiny úmrtí příbuzných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7232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DF565-5B22-C87A-45D6-EB9ED56D8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Rodinná anamnéza (RA)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FD4B55A-B009-F7B6-A53A-EBF92E3937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význam pro maséra</a:t>
            </a:r>
          </a:p>
          <a:p>
            <a:pPr lvl="1"/>
            <a:r>
              <a:rPr lang="cs-CZ" dirty="0"/>
              <a:t>mnoho onemocnění vykazuje genetickou predispozici</a:t>
            </a:r>
          </a:p>
          <a:p>
            <a:pPr lvl="1"/>
            <a:r>
              <a:rPr lang="cs-CZ" dirty="0"/>
              <a:t>pokud se v rodině vyskytuje např. </a:t>
            </a:r>
            <a:r>
              <a:rPr lang="cs-CZ" dirty="0" err="1"/>
              <a:t>Bechtěrevova</a:t>
            </a:r>
            <a:r>
              <a:rPr lang="cs-CZ" dirty="0"/>
              <a:t> choroba (chronické zánětlivé onemocnění páteře), musí masér při genetické zátěži pacienta a začínajících bolestech zad postupovat šetrně a doporučit odborné revmatologické vyšetření</a:t>
            </a:r>
          </a:p>
          <a:p>
            <a:pPr lvl="1"/>
            <a:r>
              <a:rPr lang="cs-CZ" dirty="0"/>
              <a:t>včasný záchyt rodinné náchylnosti k trombózám zvyšuje ostražitost před rozvojem varixů a plicní embolie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6092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0F0302-F89A-5CE3-996E-B232DB49B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59" y="764373"/>
            <a:ext cx="6257291" cy="1293028"/>
          </a:xfrm>
        </p:spPr>
        <p:txBody>
          <a:bodyPr>
            <a:normAutofit/>
          </a:bodyPr>
          <a:lstStyle/>
          <a:p>
            <a:r>
              <a:rPr lang="cs-CZ" dirty="0"/>
              <a:t>Farmakologická anamnéza (FA)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430F9E1-99E2-6B02-6B7B-DFB7C6DFA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760" y="2194560"/>
            <a:ext cx="6257290" cy="4024125"/>
          </a:xfrm>
        </p:spPr>
        <p:txBody>
          <a:bodyPr>
            <a:normAutofit/>
          </a:bodyPr>
          <a:lstStyle/>
          <a:p>
            <a:r>
              <a:rPr lang="cs-CZ" sz="1700" dirty="0"/>
              <a:t>zjišťování léků, které pacient pravidelně nebo nepravidelně užívá</a:t>
            </a:r>
          </a:p>
          <a:p>
            <a:pPr lvl="0"/>
            <a:r>
              <a:rPr lang="cs-CZ" sz="1700" b="1" dirty="0"/>
              <a:t>klíčové lékové skupiny pro maséra</a:t>
            </a:r>
            <a:endParaRPr lang="cs-CZ" sz="1700" dirty="0"/>
          </a:p>
          <a:p>
            <a:pPr lvl="1"/>
            <a:r>
              <a:rPr lang="cs-CZ" sz="1700" b="1" dirty="0"/>
              <a:t>Antikoagulancia / </a:t>
            </a:r>
            <a:r>
              <a:rPr lang="cs-CZ" sz="1700" b="1" dirty="0" err="1"/>
              <a:t>Antiagregancia</a:t>
            </a:r>
            <a:r>
              <a:rPr lang="cs-CZ" sz="1700" b="1" dirty="0"/>
              <a:t> (léky na ředění krve - </a:t>
            </a:r>
            <a:r>
              <a:rPr lang="cs-CZ" sz="1700" dirty="0"/>
              <a:t>např. </a:t>
            </a:r>
            <a:r>
              <a:rPr lang="cs-CZ" sz="1700" dirty="0" err="1"/>
              <a:t>Warfarin</a:t>
            </a:r>
            <a:r>
              <a:rPr lang="cs-CZ" sz="1700" dirty="0"/>
              <a:t>, Anopyrin</a:t>
            </a:r>
            <a:r>
              <a:rPr lang="cs-CZ" sz="1700" b="1" dirty="0"/>
              <a:t>):</a:t>
            </a:r>
            <a:r>
              <a:rPr lang="cs-CZ" sz="1700" dirty="0"/>
              <a:t> způsobují zvýšenou křehkost cév; masér musí aplikovat pouze lehký tlak, jinak hrozí masivní podkožní hematomy (modřiny)</a:t>
            </a:r>
          </a:p>
          <a:p>
            <a:pPr lvl="1"/>
            <a:r>
              <a:rPr lang="cs-CZ" sz="1700" b="1" dirty="0"/>
              <a:t>Analgetika (léky proti bolesti):</a:t>
            </a:r>
            <a:r>
              <a:rPr lang="cs-CZ" sz="1700" dirty="0"/>
              <a:t> tlumí vnímání bolesti; pacient pod vlivem silných analgetik nedokáže masérovi dát adekvátní zpětnou vazbu, že ho hmat bolí, což může vést k poškození svalové tkáně</a:t>
            </a:r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F26579-A405-32B4-BEC1-3F26566A17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854" r="37821"/>
          <a:stretch>
            <a:fillRect/>
          </a:stretch>
        </p:blipFill>
        <p:spPr>
          <a:xfrm>
            <a:off x="7519416" y="10"/>
            <a:ext cx="4672584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445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9BC87A-96B2-A15E-246F-FCE73F43D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59" y="764373"/>
            <a:ext cx="6257291" cy="1293028"/>
          </a:xfrm>
        </p:spPr>
        <p:txBody>
          <a:bodyPr>
            <a:normAutofit/>
          </a:bodyPr>
          <a:lstStyle/>
          <a:p>
            <a:r>
              <a:rPr lang="cs-CZ" dirty="0"/>
              <a:t>Alergologická anamnéza (AA)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9933915-6844-1EF3-D786-368196656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760" y="2194560"/>
            <a:ext cx="6257290" cy="4024125"/>
          </a:xfrm>
        </p:spPr>
        <p:txBody>
          <a:bodyPr>
            <a:normAutofit/>
          </a:bodyPr>
          <a:lstStyle/>
          <a:p>
            <a:r>
              <a:rPr lang="cs-CZ" dirty="0"/>
              <a:t>zjišťování alergií na látky z okolního prostředí, potraviny a léky</a:t>
            </a:r>
          </a:p>
          <a:p>
            <a:pPr lvl="0"/>
            <a:r>
              <a:rPr lang="cs-CZ" b="1" dirty="0"/>
              <a:t>význam pro maséra</a:t>
            </a:r>
          </a:p>
          <a:p>
            <a:pPr lvl="1"/>
            <a:r>
              <a:rPr lang="cs-CZ" b="1" dirty="0"/>
              <a:t>z</a:t>
            </a:r>
            <a:r>
              <a:rPr lang="cs-CZ" dirty="0"/>
              <a:t>ásadní pro výběr </a:t>
            </a:r>
            <a:r>
              <a:rPr lang="cs-CZ" b="1" dirty="0"/>
              <a:t>masážního média</a:t>
            </a:r>
            <a:r>
              <a:rPr lang="cs-CZ" dirty="0"/>
              <a:t> (oleje, emulze, krémy)</a:t>
            </a:r>
          </a:p>
          <a:p>
            <a:pPr lvl="1"/>
            <a:r>
              <a:rPr lang="cs-CZ" dirty="0"/>
              <a:t>alergie na ořechy vylučuje mandlový či podzemnicový olej</a:t>
            </a:r>
          </a:p>
          <a:p>
            <a:pPr lvl="1"/>
            <a:r>
              <a:rPr lang="cs-CZ" dirty="0"/>
              <a:t>alergie na byliny vylučuje emulze s obsahem heřmánku, měsíčku nebo kafru </a:t>
            </a:r>
          </a:p>
          <a:p>
            <a:pPr lvl="1"/>
            <a:r>
              <a:rPr lang="cs-CZ" dirty="0"/>
              <a:t>vždy se preferují hypoalergenní minerální oleje bez </a:t>
            </a:r>
            <a:r>
              <a:rPr lang="cs-CZ" dirty="0" err="1"/>
              <a:t>parfemace</a:t>
            </a:r>
            <a:endParaRPr lang="cs-CZ" dirty="0"/>
          </a:p>
          <a:p>
            <a:endParaRPr lang="cs-CZ" dirty="0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Roztříděná zelenina a plody">
            <a:extLst>
              <a:ext uri="{FF2B5EF4-FFF2-40B4-BE49-F238E27FC236}">
                <a16:creationId xmlns:a16="http://schemas.microsoft.com/office/drawing/2014/main" id="{EEE1287C-2EC3-D5DB-D97D-82763F6831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402" r="21119" b="-1"/>
          <a:stretch>
            <a:fillRect/>
          </a:stretch>
        </p:blipFill>
        <p:spPr>
          <a:xfrm>
            <a:off x="7519416" y="10"/>
            <a:ext cx="4672584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4000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369BB4-921E-8713-CF0C-C2236CB4D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60" y="764373"/>
            <a:ext cx="6832600" cy="1293028"/>
          </a:xfrm>
        </p:spPr>
        <p:txBody>
          <a:bodyPr>
            <a:normAutofit/>
          </a:bodyPr>
          <a:lstStyle/>
          <a:p>
            <a:r>
              <a:rPr lang="cs-CZ" dirty="0"/>
              <a:t>Pracovní a sociální anamnéza (PA + SA)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A88893-33FE-D014-62F6-8F80F9D0F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760" y="2194560"/>
            <a:ext cx="6832600" cy="4024125"/>
          </a:xfrm>
        </p:spPr>
        <p:txBody>
          <a:bodyPr>
            <a:normAutofit/>
          </a:bodyPr>
          <a:lstStyle/>
          <a:p>
            <a:r>
              <a:rPr lang="cs-CZ" sz="1800" dirty="0"/>
              <a:t>informace o pracovním prostředí, životním stylu a pohybových návycích</a:t>
            </a:r>
          </a:p>
          <a:p>
            <a:pPr lvl="0"/>
            <a:r>
              <a:rPr lang="cs-CZ" sz="1800" b="1" dirty="0"/>
              <a:t>co zjišťujeme</a:t>
            </a:r>
          </a:p>
          <a:p>
            <a:pPr lvl="1"/>
            <a:r>
              <a:rPr lang="cs-CZ" sz="1800" b="1" dirty="0"/>
              <a:t>s</a:t>
            </a:r>
            <a:r>
              <a:rPr lang="cs-CZ" sz="1800" dirty="0"/>
              <a:t>edavé zaměstnání</a:t>
            </a:r>
          </a:p>
          <a:p>
            <a:pPr lvl="1"/>
            <a:r>
              <a:rPr lang="cs-CZ" sz="1800" dirty="0"/>
              <a:t>těžká fyzická práce</a:t>
            </a:r>
          </a:p>
          <a:p>
            <a:pPr lvl="1"/>
            <a:r>
              <a:rPr lang="cs-CZ" sz="1800" dirty="0"/>
              <a:t>jednostranné přetížení (např. práce u pásu)</a:t>
            </a:r>
          </a:p>
          <a:p>
            <a:pPr lvl="1"/>
            <a:r>
              <a:rPr lang="cs-CZ" sz="1800" dirty="0"/>
              <a:t>úroveň stresu</a:t>
            </a:r>
          </a:p>
          <a:p>
            <a:pPr lvl="1"/>
            <a:r>
              <a:rPr lang="cs-CZ" sz="1800" dirty="0"/>
              <a:t>sportovní aktivity</a:t>
            </a:r>
          </a:p>
          <a:p>
            <a:pPr lvl="0"/>
            <a:r>
              <a:rPr lang="cs-CZ" sz="1800" b="1" dirty="0"/>
              <a:t>význam pro maséra</a:t>
            </a:r>
          </a:p>
          <a:p>
            <a:pPr lvl="1"/>
            <a:r>
              <a:rPr lang="cs-CZ" sz="1800" dirty="0"/>
              <a:t>pomáhá odhalit příčinu svalových dysbalancí (např. horní zkřížený syndrom u lidí pracujících s PC) a umožňuje masérovi poradit pacientovi s režimovými opatřeními</a:t>
            </a:r>
          </a:p>
          <a:p>
            <a:endParaRPr lang="cs-CZ" sz="1500" dirty="0"/>
          </a:p>
        </p:txBody>
      </p:sp>
      <p:pic>
        <p:nvPicPr>
          <p:cNvPr id="7" name="Graphic 6" descr="Office Worker">
            <a:extLst>
              <a:ext uri="{FF2B5EF4-FFF2-40B4-BE49-F238E27FC236}">
                <a16:creationId xmlns:a16="http://schemas.microsoft.com/office/drawing/2014/main" id="{486AD12B-E199-9D7F-0DC4-332DB70EA99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861238" y="1659923"/>
            <a:ext cx="3644962" cy="36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139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0125EA-3285-CB4D-EDAB-E8D063508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Gynekologická anamnéza (GA - u žen)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C960559-ED02-B073-F15F-94377481F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specifická ošetřovatelská část zaměřená na ženy</a:t>
            </a:r>
          </a:p>
          <a:p>
            <a:pPr lvl="0"/>
            <a:r>
              <a:rPr lang="cs-CZ" b="1" dirty="0"/>
              <a:t>co zjišťujeme</a:t>
            </a:r>
          </a:p>
          <a:p>
            <a:pPr lvl="1"/>
            <a:r>
              <a:rPr lang="cs-CZ" dirty="0"/>
              <a:t>těhotenství</a:t>
            </a:r>
          </a:p>
          <a:p>
            <a:pPr lvl="1"/>
            <a:r>
              <a:rPr lang="cs-CZ" dirty="0"/>
              <a:t>fáze menstruačního cyklu</a:t>
            </a:r>
          </a:p>
          <a:p>
            <a:pPr lvl="0"/>
            <a:r>
              <a:rPr lang="cs-CZ" b="1" dirty="0"/>
              <a:t>Význam pro maséra</a:t>
            </a:r>
          </a:p>
          <a:p>
            <a:pPr lvl="1"/>
            <a:r>
              <a:rPr lang="cs-CZ" b="1" dirty="0"/>
              <a:t>těhotenství je relativní kontraindikací</a:t>
            </a:r>
          </a:p>
          <a:p>
            <a:pPr lvl="1"/>
            <a:r>
              <a:rPr lang="cs-CZ" dirty="0"/>
              <a:t>v prvním trimestru se masáže neprovádějí vůbec (riziko potratu)</a:t>
            </a:r>
          </a:p>
          <a:p>
            <a:pPr lvl="1"/>
            <a:r>
              <a:rPr lang="cs-CZ" dirty="0"/>
              <a:t>v pozdějších fázích je zakázána masáž bederní a křížové oblasti (reflexní zóny mohou vyvolat děložní stahy) a masáž se provádí výhradně v poloze na boku nebo v sedě</a:t>
            </a:r>
          </a:p>
          <a:p>
            <a:pPr lvl="1"/>
            <a:r>
              <a:rPr lang="cs-CZ" dirty="0"/>
              <a:t>masáž břicha je absolutně zakázána.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00731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B03AC8-5E50-4772-F508-19910E907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Zásady komunikace při odběru anamnézy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A352942-87E3-5955-80F8-64EDA2EB0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sběr dat nesmí probíhat jako strohý výslech</a:t>
            </a:r>
          </a:p>
          <a:p>
            <a:r>
              <a:rPr lang="cs-CZ" dirty="0"/>
              <a:t>masér musí dodržovat tyto ošetřovatelské zásady</a:t>
            </a:r>
          </a:p>
          <a:p>
            <a:pPr lvl="1"/>
            <a:r>
              <a:rPr lang="cs-CZ" b="1" dirty="0"/>
              <a:t>navázání důvěry:</a:t>
            </a:r>
            <a:r>
              <a:rPr lang="cs-CZ" dirty="0"/>
              <a:t> profesionální vystupování, čistý oděv, klidný hlas</a:t>
            </a:r>
          </a:p>
          <a:p>
            <a:pPr lvl="1"/>
            <a:r>
              <a:rPr lang="cs-CZ" b="1" dirty="0"/>
              <a:t>soukromí:</a:t>
            </a:r>
            <a:r>
              <a:rPr lang="cs-CZ" dirty="0"/>
              <a:t> rozhovor nesmí slyšet ostatní pacienti</a:t>
            </a:r>
          </a:p>
          <a:p>
            <a:pPr lvl="1"/>
            <a:r>
              <a:rPr lang="cs-CZ" b="1" dirty="0"/>
              <a:t>aktivní naslouchání:</a:t>
            </a:r>
            <a:r>
              <a:rPr lang="cs-CZ" dirty="0"/>
              <a:t> skákání do řeči je nepřípustné, pacientovi se věnuje plná oční pozornost</a:t>
            </a:r>
          </a:p>
          <a:p>
            <a:pPr lvl="1"/>
            <a:r>
              <a:rPr lang="cs-CZ" b="1" dirty="0"/>
              <a:t>srozumitelnost:</a:t>
            </a:r>
            <a:r>
              <a:rPr lang="cs-CZ" dirty="0"/>
              <a:t> nepoužívat složitou latinskou terminologii - místo </a:t>
            </a:r>
            <a:r>
              <a:rPr lang="cs-CZ" i="1" dirty="0"/>
              <a:t>"Trpíte </a:t>
            </a:r>
            <a:r>
              <a:rPr lang="cs-CZ" i="1" dirty="0" err="1"/>
              <a:t>cefaleou</a:t>
            </a:r>
            <a:r>
              <a:rPr lang="cs-CZ" i="1" dirty="0"/>
              <a:t>?"</a:t>
            </a:r>
            <a:r>
              <a:rPr lang="cs-CZ" dirty="0"/>
              <a:t> se zeptáme </a:t>
            </a:r>
            <a:r>
              <a:rPr lang="cs-CZ" i="1" dirty="0"/>
              <a:t>"Bolívá Vás hlava?"</a:t>
            </a:r>
            <a:endParaRPr lang="cs-CZ" dirty="0"/>
          </a:p>
          <a:p>
            <a:pPr lvl="1"/>
            <a:r>
              <a:rPr lang="cs-CZ" b="1" dirty="0"/>
              <a:t>neverbální komunikace:</a:t>
            </a:r>
            <a:r>
              <a:rPr lang="cs-CZ" dirty="0"/>
              <a:t> sledování výrazu tváře pacienta (grimasy při bolesti), postoj těla, třes rukou</a:t>
            </a:r>
          </a:p>
        </p:txBody>
      </p:sp>
    </p:spTree>
    <p:extLst>
      <p:ext uri="{BB962C8B-B14F-4D97-AF65-F5344CB8AC3E}">
        <p14:creationId xmlns:p14="http://schemas.microsoft.com/office/powerpoint/2010/main" val="39307762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A50913-63A7-D6BE-0DB3-0C11D3DE5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Děkuji za pozornost!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E09B44-AFDA-66D6-6980-3EEF0E1CD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0815681"/>
      </p:ext>
    </p:extLst>
  </p:cSld>
  <p:clrMapOvr>
    <a:masterClrMapping/>
  </p:clrMapOvr>
</p:sld>
</file>

<file path=ppt/theme/theme1.xml><?xml version="1.0" encoding="utf-8"?>
<a:theme xmlns:a="http://schemas.openxmlformats.org/drawingml/2006/main" name="Kondenzační stopa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{C47A7F8B-32B8-40E2-BF8E-6E9AC2217924}TF49310879-45c6-4d72-870a-c20bc0dca33253c5fedf-e725aebe1c59</Template>
  <TotalTime>49</TotalTime>
  <Words>1039</Words>
  <Application>Microsoft Office PowerPoint</Application>
  <PresentationFormat>Širokoúhlá obrazovka</PresentationFormat>
  <Paragraphs>134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Arial</vt:lpstr>
      <vt:lpstr>Century Gothic</vt:lpstr>
      <vt:lpstr>Kondenzační stopa</vt:lpstr>
      <vt:lpstr>Anamnéza</vt:lpstr>
      <vt:lpstr>Úvod</vt:lpstr>
      <vt:lpstr>význam</vt:lpstr>
      <vt:lpstr>Typy anamnézy</vt:lpstr>
      <vt:lpstr>Anamnéza přímá (autoanamnéza)</vt:lpstr>
      <vt:lpstr>Anamnéza nepřímá (heteroanamnéza)</vt:lpstr>
      <vt:lpstr>Struktura anamnézy</vt:lpstr>
      <vt:lpstr>Struktura anamnézy</vt:lpstr>
      <vt:lpstr>Identifikační údaje</vt:lpstr>
      <vt:lpstr>Nynější onemocnění / potíže (NO)</vt:lpstr>
      <vt:lpstr>Nynější onemocnění / potíže (NO)</vt:lpstr>
      <vt:lpstr>Osobní anamnéza (OA)</vt:lpstr>
      <vt:lpstr>Osobní anamnéza (OA)</vt:lpstr>
      <vt:lpstr>Rodinná anamnéza (RA)</vt:lpstr>
      <vt:lpstr>Rodinná anamnéza (RA)</vt:lpstr>
      <vt:lpstr>Farmakologická anamnéza (FA)</vt:lpstr>
      <vt:lpstr>Alergologická anamnéza (AA)</vt:lpstr>
      <vt:lpstr>Pracovní a sociální anamnéza (PA + SA)</vt:lpstr>
      <vt:lpstr>Gynekologická anamnéza (GA - u žen)</vt:lpstr>
      <vt:lpstr>Zásady komunikace při odběru anamnézy</vt:lpstr>
      <vt:lpstr>Děkuji za pozornost!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Marek Zatloukal</dc:creator>
  <cp:lastModifiedBy>Rodina Ptáčkovi</cp:lastModifiedBy>
  <cp:revision>3</cp:revision>
  <dcterms:created xsi:type="dcterms:W3CDTF">2026-09-01T19:44:22Z</dcterms:created>
  <dcterms:modified xsi:type="dcterms:W3CDTF">2026-09-02T06:36:16Z</dcterms:modified>
</cp:coreProperties>
</file>