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cs.wikipedia.org/wiki/Stolet%C3%A1_v%C3%A1lka#/media/Soubor:Europe_in_1430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STOLETÁ VÁLKA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1337 - 1453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9370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PŘÍČINY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Anglie odmítla uznat nárok rodu </a:t>
            </a:r>
            <a:r>
              <a:rPr lang="cs-CZ" dirty="0" err="1" smtClean="0"/>
              <a:t>Valois</a:t>
            </a:r>
            <a:r>
              <a:rPr lang="cs-CZ" dirty="0" smtClean="0"/>
              <a:t> na francouzský trůn</a:t>
            </a:r>
          </a:p>
          <a:p>
            <a:r>
              <a:rPr lang="cs-CZ" dirty="0" smtClean="0"/>
              <a:t>Francie zabrala anglická území na kontinentu (Flandry a državy v severní Francii)</a:t>
            </a:r>
          </a:p>
          <a:p>
            <a:r>
              <a:rPr lang="cs-CZ" dirty="0" smtClean="0"/>
              <a:t>Francie dlouhodobě podporuje Skotsko v jeho válce za nezávislost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7882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EVROPA V 15. STOLETÍ</a:t>
            </a:r>
            <a:endParaRPr lang="cs-CZ" b="1" u="sng" dirty="0"/>
          </a:p>
        </p:txBody>
      </p:sp>
      <p:pic>
        <p:nvPicPr>
          <p:cNvPr id="1026" name="Picture 2" descr="undefine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223" y="2730309"/>
            <a:ext cx="2743554" cy="297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102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PRVNÍ ETAPA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1337 – 1360</a:t>
            </a:r>
          </a:p>
          <a:p>
            <a:r>
              <a:rPr lang="cs-CZ" dirty="0" smtClean="0"/>
              <a:t>Anglie si chce udržet všechny državy, podporuje ji Ludvík IV. Bavor (SŘŘNR)</a:t>
            </a:r>
          </a:p>
          <a:p>
            <a:r>
              <a:rPr lang="cs-CZ" b="1" dirty="0" smtClean="0"/>
              <a:t>1346 – bitva u Kresčaku </a:t>
            </a:r>
            <a:r>
              <a:rPr lang="cs-CZ" dirty="0" smtClean="0"/>
              <a:t>– Anglie vítězí</a:t>
            </a:r>
          </a:p>
          <a:p>
            <a:r>
              <a:rPr lang="cs-CZ" dirty="0" smtClean="0"/>
              <a:t>1347 – dobytí Calais</a:t>
            </a:r>
            <a:endParaRPr lang="cs-CZ" dirty="0"/>
          </a:p>
          <a:p>
            <a:r>
              <a:rPr lang="cs-CZ" b="1" dirty="0" smtClean="0"/>
              <a:t>1356 – bitva u </a:t>
            </a:r>
            <a:r>
              <a:rPr lang="cs-CZ" b="1" dirty="0" err="1" smtClean="0"/>
              <a:t>Poitiers</a:t>
            </a:r>
            <a:r>
              <a:rPr lang="cs-CZ" b="1" dirty="0" smtClean="0"/>
              <a:t> </a:t>
            </a:r>
            <a:r>
              <a:rPr lang="cs-CZ" dirty="0" smtClean="0"/>
              <a:t>– Anglie porazila Francii a zajala krále Jana II.</a:t>
            </a:r>
          </a:p>
          <a:p>
            <a:r>
              <a:rPr lang="cs-CZ" b="1" dirty="0" smtClean="0"/>
              <a:t>1360 – mír v </a:t>
            </a:r>
            <a:r>
              <a:rPr lang="cs-CZ" b="1" dirty="0" err="1" smtClean="0"/>
              <a:t>Brétigny</a:t>
            </a:r>
            <a:r>
              <a:rPr lang="cs-CZ" b="1" dirty="0" smtClean="0"/>
              <a:t> </a:t>
            </a:r>
            <a:r>
              <a:rPr lang="cs-CZ" dirty="0" smtClean="0"/>
              <a:t>– anglický král se vzdal nároku na francouzský trůn, zůstalo mu město Calais; Jan II. měl zaplatit výkupné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4309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DRUHÁ ETAPA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1360 – 1415</a:t>
            </a:r>
          </a:p>
          <a:p>
            <a:r>
              <a:rPr lang="cs-CZ" dirty="0" smtClean="0"/>
              <a:t>1364 – na francouzský trůn nastupuje Karel V. – úspěšná vláda, rozvoj Francie</a:t>
            </a:r>
          </a:p>
          <a:p>
            <a:r>
              <a:rPr lang="cs-CZ" dirty="0" smtClean="0"/>
              <a:t>Přesun konfliktu na Pyrenejský poloostrov</a:t>
            </a:r>
          </a:p>
          <a:p>
            <a:r>
              <a:rPr lang="cs-CZ" dirty="0" smtClean="0"/>
              <a:t>1377 – v Anglii na trůn nastupuje Richard II. – jeho vládu omezují jeho strýcové, je nespokojený, připraví je o moc a vládne absolutisticky=&gt; převrat – k moci nastupuje bratranec Jindřich jako Jindřich IV. z rodu </a:t>
            </a:r>
            <a:r>
              <a:rPr lang="cs-CZ" dirty="0" err="1" smtClean="0"/>
              <a:t>Lancasterů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161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TŘETÍ ETAPA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1415 – 1453</a:t>
            </a:r>
          </a:p>
          <a:p>
            <a:r>
              <a:rPr lang="cs-CZ" b="1" dirty="0" smtClean="0"/>
              <a:t>1415 – bitva u </a:t>
            </a:r>
            <a:r>
              <a:rPr lang="cs-CZ" b="1" dirty="0" err="1" smtClean="0"/>
              <a:t>Azincourtu</a:t>
            </a:r>
            <a:r>
              <a:rPr lang="cs-CZ" b="1" dirty="0" smtClean="0"/>
              <a:t> </a:t>
            </a:r>
            <a:r>
              <a:rPr lang="cs-CZ" dirty="0" smtClean="0"/>
              <a:t>– Anglie drtivě porazila Francii</a:t>
            </a:r>
          </a:p>
          <a:p>
            <a:r>
              <a:rPr lang="cs-CZ" dirty="0" smtClean="0"/>
              <a:t>1420- dohody mezi anglickým a francouzským králem o sňatcích mezi jejich dětmi=&gt; jeden král bude vládnout Francii i Anglii=&gt; Jindřich V. nečekaně zemřel</a:t>
            </a:r>
          </a:p>
          <a:p>
            <a:r>
              <a:rPr lang="cs-CZ" dirty="0" smtClean="0"/>
              <a:t>Anglie – vévoda z Gloucesteru</a:t>
            </a:r>
          </a:p>
          <a:p>
            <a:r>
              <a:rPr lang="cs-CZ" dirty="0" smtClean="0"/>
              <a:t>Francie (anglické državy) – vévoda z </a:t>
            </a:r>
            <a:r>
              <a:rPr lang="cs-CZ" dirty="0" err="1" smtClean="0"/>
              <a:t>Bedfordu</a:t>
            </a:r>
            <a:endParaRPr lang="cs-CZ" dirty="0" smtClean="0"/>
          </a:p>
          <a:p>
            <a:r>
              <a:rPr lang="cs-CZ" dirty="0" smtClean="0"/>
              <a:t>Francie – Karel z </a:t>
            </a:r>
            <a:r>
              <a:rPr lang="cs-CZ" dirty="0" err="1" smtClean="0"/>
              <a:t>Valois</a:t>
            </a:r>
            <a:endParaRPr lang="cs-CZ" dirty="0" smtClean="0"/>
          </a:p>
          <a:p>
            <a:r>
              <a:rPr lang="cs-CZ" b="1" dirty="0" smtClean="0"/>
              <a:t>1429 – osvobození Orleans </a:t>
            </a:r>
            <a:r>
              <a:rPr lang="cs-CZ" dirty="0" smtClean="0"/>
              <a:t>– Johanka z Arku</a:t>
            </a:r>
          </a:p>
          <a:p>
            <a:r>
              <a:rPr lang="cs-CZ" b="1" dirty="0" smtClean="0"/>
              <a:t>1431 – upálení Johanky z Arku v Rouenu</a:t>
            </a:r>
          </a:p>
          <a:p>
            <a:r>
              <a:rPr lang="cs-CZ" b="1" dirty="0" smtClean="0"/>
              <a:t>1453 – bitva u </a:t>
            </a:r>
            <a:r>
              <a:rPr lang="cs-CZ" b="1" dirty="0" err="1" smtClean="0"/>
              <a:t>Castellione</a:t>
            </a:r>
            <a:r>
              <a:rPr lang="cs-CZ" b="1" dirty="0" smtClean="0"/>
              <a:t> </a:t>
            </a:r>
            <a:r>
              <a:rPr lang="cs-CZ" dirty="0" smtClean="0"/>
              <a:t>– Anglie prohrává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6267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NÁSLEDKY VÁLKY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Anglie přišla o všechna francouzská území kromě města Calais a Normanských ostrovů</a:t>
            </a:r>
          </a:p>
          <a:p>
            <a:r>
              <a:rPr lang="cs-CZ" dirty="0" smtClean="0"/>
              <a:t>Později zde vypukla válka růží</a:t>
            </a:r>
          </a:p>
          <a:p>
            <a:r>
              <a:rPr lang="cs-CZ" dirty="0" smtClean="0"/>
              <a:t>Posílení pravomocí parlamentu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8321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https://cs.wikipedia.org/wiki/Stolet%C3%A1_v%C3%A1lka#/</a:t>
            </a:r>
            <a:r>
              <a:rPr lang="cs-CZ" dirty="0" smtClean="0">
                <a:hlinkClick r:id="rId2"/>
              </a:rPr>
              <a:t>media/Soubor:Europe_in_1430.PNG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73565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38</TotalTime>
  <Words>298</Words>
  <Application>Microsoft Office PowerPoint</Application>
  <PresentationFormat>Širokoúhlá obrazovka</PresentationFormat>
  <Paragraphs>35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STOLETÁ VÁLKA</vt:lpstr>
      <vt:lpstr>PŘÍČINY</vt:lpstr>
      <vt:lpstr>EVROPA V 15. STOLETÍ</vt:lpstr>
      <vt:lpstr>PRVNÍ ETAPA</vt:lpstr>
      <vt:lpstr>DRUHÁ ETAPA</vt:lpstr>
      <vt:lpstr>TŘETÍ ETAPA</vt:lpstr>
      <vt:lpstr>NÁSLEDKY VÁLKY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STOLETÁ VÁLKA</dc:title>
  <dc:creator>BLAŽKOVÁ</dc:creator>
  <cp:lastModifiedBy>BLAŽKOVÁ</cp:lastModifiedBy>
  <cp:revision>5</cp:revision>
  <dcterms:created xsi:type="dcterms:W3CDTF">2023-03-20T13:53:21Z</dcterms:created>
  <dcterms:modified xsi:type="dcterms:W3CDTF">2023-03-20T14:31:44Z</dcterms:modified>
</cp:coreProperties>
</file>