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D5CF77-4E28-3F47-F8D9-6391E32F53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HUSITSKÉ VÁLKY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8BC5C80-265F-25D2-1F91-FED80DA124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4296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F78F7A-0D2E-6E7F-5EB0-E8D2E4FD1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POČÁTKY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6BDD4C6-BCF1-4F6D-AF9A-4D7E19F680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Hospodářská krize, časté epidemie, oslabení mezinárodního postavení českých zemí – celková nespokojenost ve společnosti</a:t>
            </a:r>
          </a:p>
          <a:p>
            <a:r>
              <a:rPr lang="cs-CZ" dirty="0"/>
              <a:t>Církevní vzdělanci kritizovali církev za problémy uvnitř církve a její snahu se neustále získávat další majetek</a:t>
            </a:r>
          </a:p>
          <a:p>
            <a:r>
              <a:rPr lang="cs-CZ" dirty="0"/>
              <a:t>=opravné= reformní hnutí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551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B78E5D-DC81-897F-FCCB-EA3923C8E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JAN HUS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C98DB24-5729-6384-2401-B1C947CC1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Kazatel v Betlémské kapli</a:t>
            </a:r>
          </a:p>
          <a:p>
            <a:r>
              <a:rPr lang="cs-CZ" dirty="0"/>
              <a:t>Vycházel z učení Johna Wyclifa</a:t>
            </a:r>
          </a:p>
          <a:p>
            <a:r>
              <a:rPr lang="cs-CZ" dirty="0"/>
              <a:t>Kritika církve za hromadění majetku a prodej odpustků</a:t>
            </a:r>
          </a:p>
          <a:p>
            <a:r>
              <a:rPr lang="cs-CZ" dirty="0"/>
              <a:t>Církev jeho učení označila za kacířské</a:t>
            </a:r>
          </a:p>
          <a:p>
            <a:r>
              <a:rPr lang="cs-CZ" b="1" dirty="0"/>
              <a:t>1409 – Václav IV. vydal Dekret kutnohorský </a:t>
            </a:r>
            <a:r>
              <a:rPr lang="cs-CZ" dirty="0"/>
              <a:t>– změna poměru hlasů na univerzitě ve prospěch českých zemí</a:t>
            </a:r>
          </a:p>
        </p:txBody>
      </p:sp>
    </p:spTree>
    <p:extLst>
      <p:ext uri="{BB962C8B-B14F-4D97-AF65-F5344CB8AC3E}">
        <p14:creationId xmlns:p14="http://schemas.microsoft.com/office/powerpoint/2010/main" val="2572285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3D5BD8-91E3-6B6C-A419-069F9513A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JAN HUS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095C68E-018B-C656-5100-0D2C5C5A2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Církev dala Husa do klatby a vyhlásila nad Prahou interdikt</a:t>
            </a:r>
          </a:p>
          <a:p>
            <a:r>
              <a:rPr lang="cs-CZ" dirty="0"/>
              <a:t>=&gt;Hus opustil Prahu</a:t>
            </a:r>
          </a:p>
          <a:p>
            <a:r>
              <a:rPr lang="cs-CZ" dirty="0"/>
              <a:t>Byl pozván na církevní koncil v Kostnici, král Zikmund mu slíbil ochranu</a:t>
            </a:r>
          </a:p>
          <a:p>
            <a:r>
              <a:rPr lang="cs-CZ" dirty="0"/>
              <a:t>=&gt; hned po příjezdu do Kostnice byl MJH zatčen, uvězněn a odsouzen za kacířství</a:t>
            </a:r>
          </a:p>
          <a:p>
            <a:r>
              <a:rPr lang="cs-CZ" b="1" dirty="0"/>
              <a:t>6. 7. 1415 byl MJH upálen</a:t>
            </a:r>
          </a:p>
        </p:txBody>
      </p:sp>
    </p:spTree>
    <p:extLst>
      <p:ext uri="{BB962C8B-B14F-4D97-AF65-F5344CB8AC3E}">
        <p14:creationId xmlns:p14="http://schemas.microsoft.com/office/powerpoint/2010/main" val="1531314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1BA3EB7-D918-A208-4E77-4F3D7333E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PŘIJÍMÁNÍ Z KALICHA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197461A-FF7B-CB6D-AA22-F0A7C200DC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1414 </a:t>
            </a:r>
            <a:r>
              <a:rPr lang="cs-CZ" dirty="0"/>
              <a:t>– Jakoubek ze Stříbra zavedl </a:t>
            </a:r>
            <a:r>
              <a:rPr lang="cs-CZ" b="1" dirty="0"/>
              <a:t>přijímání pod obojí </a:t>
            </a:r>
            <a:r>
              <a:rPr lang="cs-CZ" dirty="0"/>
              <a:t>(víno i chleba jako symbol těla a krve)</a:t>
            </a:r>
          </a:p>
          <a:p>
            <a:r>
              <a:rPr lang="cs-CZ" dirty="0"/>
              <a:t>Symbolem se stal </a:t>
            </a:r>
            <a:r>
              <a:rPr lang="cs-CZ" b="1" dirty="0"/>
              <a:t>kalich</a:t>
            </a:r>
            <a:r>
              <a:rPr lang="cs-CZ" dirty="0"/>
              <a:t>=&gt; kališníci</a:t>
            </a:r>
          </a:p>
          <a:p>
            <a:r>
              <a:rPr lang="cs-CZ" dirty="0"/>
              <a:t>Další názvy – husité, utrakvisté</a:t>
            </a:r>
          </a:p>
          <a:p>
            <a:r>
              <a:rPr lang="cs-CZ" dirty="0"/>
              <a:t>Husité byli brzy velmi populární, ale nemohli kázat v kostelech, a proto se začali scházet na vyvýšených místech (horách)</a:t>
            </a:r>
          </a:p>
          <a:p>
            <a:r>
              <a:rPr lang="cs-CZ" dirty="0"/>
              <a:t>Dávali jim jméno podle Bible (Tábor a Oreb)</a:t>
            </a:r>
          </a:p>
        </p:txBody>
      </p:sp>
    </p:spTree>
    <p:extLst>
      <p:ext uri="{BB962C8B-B14F-4D97-AF65-F5344CB8AC3E}">
        <p14:creationId xmlns:p14="http://schemas.microsoft.com/office/powerpoint/2010/main" val="40663332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AC7EAD-D668-B9D0-6B18-2C52BA07D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HUSITSKÁ REVOLUCE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3CECDC-7956-EAA4-C837-B708D283F0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Kazatel Jan Želivský byl nespokojený s vedením pražské novoměstské radnice=&gt;</a:t>
            </a:r>
            <a:r>
              <a:rPr lang="cs-CZ" b="1" dirty="0"/>
              <a:t>1419 – první pražská defenestrace</a:t>
            </a:r>
          </a:p>
          <a:p>
            <a:r>
              <a:rPr lang="cs-CZ" dirty="0"/>
              <a:t>Václav IV. byl husitům nakloněn, ale brzy umírá=&gt; nesouhlas s vládou Zikmunda Lucemburského=&gt;české království bylo až do roku 1436 bez panovníka</a:t>
            </a:r>
          </a:p>
          <a:p>
            <a:r>
              <a:rPr lang="cs-CZ" dirty="0"/>
              <a:t>Husitské svazy – táborité, </a:t>
            </a:r>
            <a:r>
              <a:rPr lang="cs-CZ" dirty="0" err="1"/>
              <a:t>orebité</a:t>
            </a:r>
            <a:r>
              <a:rPr lang="cs-CZ" dirty="0"/>
              <a:t> (po smrti Jana Žižky sirotci), </a:t>
            </a:r>
            <a:r>
              <a:rPr lang="cs-CZ" dirty="0" err="1"/>
              <a:t>pražané</a:t>
            </a:r>
            <a:endParaRPr lang="cs-CZ" dirty="0"/>
          </a:p>
          <a:p>
            <a:r>
              <a:rPr lang="cs-CZ" b="1" dirty="0"/>
              <a:t>1420 – čtyři artikuly pražské </a:t>
            </a:r>
            <a:r>
              <a:rPr lang="cs-CZ" dirty="0"/>
              <a:t>– program husitů (přijímání z kalicha, svoboda kázání, trestání smrtelných hříchů a zabrání majetku církve)</a:t>
            </a:r>
          </a:p>
        </p:txBody>
      </p:sp>
    </p:spTree>
    <p:extLst>
      <p:ext uri="{BB962C8B-B14F-4D97-AF65-F5344CB8AC3E}">
        <p14:creationId xmlns:p14="http://schemas.microsoft.com/office/powerpoint/2010/main" val="2790208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0E1029-EDAF-A920-61F6-47FB3792A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HUSITSKÁ REVOLUCE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3AFF371-BDEF-7B48-4E79-6B20B9701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1420 – křížová výprava proti husitům=&gt; 1420 bitva na Vítkově – porážka křižáků </a:t>
            </a:r>
          </a:p>
          <a:p>
            <a:r>
              <a:rPr lang="cs-CZ" dirty="0"/>
              <a:t>1420 – bitva na Vyšehradě</a:t>
            </a:r>
          </a:p>
          <a:p>
            <a:r>
              <a:rPr lang="cs-CZ" dirty="0"/>
              <a:t>1421 – Čáslavský sněm – prohlášení o neplatnosti Zikmundovy korunovace</a:t>
            </a:r>
          </a:p>
          <a:p>
            <a:r>
              <a:rPr lang="cs-CZ" dirty="0"/>
              <a:t>1423 – Jan Žižka opouští Tábor a odchází do Orebu, kde vybuduje silné seskupení=&gt; 1424 – bitva u Malešovic</a:t>
            </a:r>
          </a:p>
          <a:p>
            <a:r>
              <a:rPr lang="cs-CZ" dirty="0"/>
              <a:t>1424 – bitva u Přibyslavi – Žižka umírá</a:t>
            </a:r>
          </a:p>
          <a:p>
            <a:r>
              <a:rPr lang="cs-CZ" dirty="0"/>
              <a:t>Spanilé jízdy – nájezdy husitů do sousedních oblastí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9911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9141B7-878F-5C1B-FEE2-9229D6C1E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HUSITSKÁ REVOLUCE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30B3DB-29C8-1E12-E232-7D0FFA543E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Nový duchovní vůdce – Prokop Holý</a:t>
            </a:r>
          </a:p>
          <a:p>
            <a:r>
              <a:rPr lang="cs-CZ" dirty="0"/>
              <a:t>1426 – bitva u Ústí nad Labem</a:t>
            </a:r>
          </a:p>
          <a:p>
            <a:r>
              <a:rPr lang="cs-CZ" dirty="0"/>
              <a:t>1427 – bitva u Tachova</a:t>
            </a:r>
          </a:p>
          <a:p>
            <a:r>
              <a:rPr lang="cs-CZ" dirty="0"/>
              <a:t>1431 – bitva u Domažlic – křižácké vojsko uprchlo při zpěvu chorálu Kdož </a:t>
            </a:r>
            <a:r>
              <a:rPr lang="cs-CZ" dirty="0" err="1"/>
              <a:t>jsú</a:t>
            </a:r>
            <a:r>
              <a:rPr lang="cs-CZ" dirty="0"/>
              <a:t> boží bojovníci</a:t>
            </a:r>
          </a:p>
          <a:p>
            <a:r>
              <a:rPr lang="cs-CZ" dirty="0"/>
              <a:t>1434 – bitva u Lipan – husité prohráli</a:t>
            </a:r>
          </a:p>
          <a:p>
            <a:r>
              <a:rPr lang="cs-CZ" dirty="0"/>
              <a:t>1436 – v Jihlavě byla uznána tzv. basilejská kompaktáta a Zikmund se stal českým králem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3756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8D28A2-6F55-85BA-303B-20013A275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KRÁLOSTVÍ DVOJÍHO LIDU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80DC0A7-0DE4-3D93-412B-B11A0A2C79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1437 – zemřel Zikmund Lucemburský =&gt; Lucemburkové vymřeli po meči</a:t>
            </a:r>
          </a:p>
          <a:p>
            <a:r>
              <a:rPr lang="cs-CZ" dirty="0"/>
              <a:t>=&gt; problémy s volbou nového krále=&gt;husité vyslali svého kandidáta, zemského správce </a:t>
            </a:r>
            <a:r>
              <a:rPr lang="cs-CZ" b="1" dirty="0"/>
              <a:t>Jiřího z Poděbrad a Kunštátu=&gt;1458 zvolen českým králem</a:t>
            </a:r>
          </a:p>
          <a:p>
            <a:r>
              <a:rPr lang="cs-CZ" dirty="0"/>
              <a:t>dvojí lid – husité i katolíci</a:t>
            </a:r>
          </a:p>
          <a:p>
            <a:r>
              <a:rPr lang="cs-CZ" dirty="0"/>
              <a:t>Zlepšení poměrů v českém království</a:t>
            </a:r>
          </a:p>
        </p:txBody>
      </p:sp>
    </p:spTree>
    <p:extLst>
      <p:ext uri="{BB962C8B-B14F-4D97-AF65-F5344CB8AC3E}">
        <p14:creationId xmlns:p14="http://schemas.microsoft.com/office/powerpoint/2010/main" val="1469483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B86123-8321-54A6-CC0D-92A7A3B89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NÁSTUP JAGELLONCŮ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3A8C15B-2BDD-626A-71D8-083AD9F776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Papež prohlásil Jiřího za sesazeného a uherský panovník Matyáš Korvín chtěl české země=&gt; válka s Jiřím z Poděbrad=&gt; 1471 Jiří umírá</a:t>
            </a:r>
          </a:p>
          <a:p>
            <a:r>
              <a:rPr lang="cs-CZ" dirty="0"/>
              <a:t>Čeští husité si zvolili za nového panovníka </a:t>
            </a:r>
            <a:r>
              <a:rPr lang="cs-CZ" b="1" dirty="0"/>
              <a:t>Vladislava Jagellonského</a:t>
            </a:r>
            <a:r>
              <a:rPr lang="cs-CZ" dirty="0"/>
              <a:t>, který postupně získal i uherskou korunu</a:t>
            </a:r>
          </a:p>
        </p:txBody>
      </p:sp>
    </p:spTree>
    <p:extLst>
      <p:ext uri="{BB962C8B-B14F-4D97-AF65-F5344CB8AC3E}">
        <p14:creationId xmlns:p14="http://schemas.microsoft.com/office/powerpoint/2010/main" val="39566758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67</TotalTime>
  <Words>501</Words>
  <Application>Microsoft Office PowerPoint</Application>
  <PresentationFormat>Širokoúhlá obrazovka</PresentationFormat>
  <Paragraphs>50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HUSITSKÉ VÁLKY</vt:lpstr>
      <vt:lpstr>POČÁTKY</vt:lpstr>
      <vt:lpstr>JAN HUS</vt:lpstr>
      <vt:lpstr>JAN HUS</vt:lpstr>
      <vt:lpstr>PŘIJÍMÁNÍ Z KALICHA</vt:lpstr>
      <vt:lpstr>HUSITSKÁ REVOLUCE</vt:lpstr>
      <vt:lpstr>HUSITSKÁ REVOLUCE</vt:lpstr>
      <vt:lpstr>HUSITSKÁ REVOLUCE</vt:lpstr>
      <vt:lpstr>KRÁLOSTVÍ DVOJÍHO LIDU</vt:lpstr>
      <vt:lpstr>NÁSTUP JAGELLONCŮ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HUSITSKÉ VÁLKY</dc:title>
  <dc:creator>Pc</dc:creator>
  <cp:lastModifiedBy>BLAŽKOVÁ</cp:lastModifiedBy>
  <cp:revision>1</cp:revision>
  <dcterms:created xsi:type="dcterms:W3CDTF">2022-12-18T09:42:18Z</dcterms:created>
  <dcterms:modified xsi:type="dcterms:W3CDTF">2022-12-19T06:29:38Z</dcterms:modified>
</cp:coreProperties>
</file>