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F248703-3A25-47FE-98DD-8AB52B51B995}" type="datetimeFigureOut">
              <a:rPr lang="cs-CZ" smtClean="0"/>
              <a:t>19.12.2017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3B76BA8-6DED-45C0-9C6D-4E2C4200FC2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BOHUMIL HRABAL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1914 - 1997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Narozen v </a:t>
            </a:r>
            <a:r>
              <a:rPr lang="cs-CZ" dirty="0" err="1" smtClean="0"/>
              <a:t>Židenicích</a:t>
            </a:r>
            <a:r>
              <a:rPr lang="cs-CZ" dirty="0" smtClean="0"/>
              <a:t> u Brna =&gt; Nymburk (otec správce pivovaru)</a:t>
            </a:r>
          </a:p>
          <a:p>
            <a:r>
              <a:rPr lang="cs-CZ" dirty="0" smtClean="0"/>
              <a:t>Gymnázium =&gt; práva</a:t>
            </a:r>
          </a:p>
          <a:p>
            <a:r>
              <a:rPr lang="cs-CZ" dirty="0" smtClean="0"/>
              <a:t>Různá zaměstnání – písař, úředník, skladník, traťový dělník, výpravčí, pojišťovací agent, obchodní cestující, dělník v ocelárnách, balič starého papíru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PÁBITELÉ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Od slova </a:t>
            </a:r>
            <a:r>
              <a:rPr lang="cs-CZ" dirty="0" err="1" smtClean="0"/>
              <a:t>pábení</a:t>
            </a:r>
            <a:r>
              <a:rPr lang="cs-CZ" dirty="0" smtClean="0"/>
              <a:t> – styl vyprávění</a:t>
            </a:r>
          </a:p>
          <a:p>
            <a:r>
              <a:rPr lang="cs-CZ" dirty="0" smtClean="0"/>
              <a:t>Autentické hovory lidí, plastické, spontánní, důležitost poetické složky, důraz na fantazii</a:t>
            </a:r>
          </a:p>
          <a:p>
            <a:r>
              <a:rPr lang="cs-CZ" dirty="0" smtClean="0"/>
              <a:t>Posedlost vyprávěním </a:t>
            </a:r>
          </a:p>
          <a:p>
            <a:r>
              <a:rPr lang="cs-CZ" dirty="0" smtClean="0"/>
              <a:t>Často se nesoustředí na nic jiného</a:t>
            </a:r>
          </a:p>
          <a:p>
            <a:r>
              <a:rPr lang="cs-CZ" dirty="0" smtClean="0"/>
              <a:t>Dílo </a:t>
            </a:r>
            <a:r>
              <a:rPr lang="cs-CZ" dirty="0" err="1" smtClean="0"/>
              <a:t>Pábitelé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PERLIČKA NA DNĚ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Dobré jádro lidí, jejich moudrost, opravdové city, upřímnost</a:t>
            </a:r>
          </a:p>
          <a:p>
            <a:r>
              <a:rPr lang="cs-CZ" dirty="0" smtClean="0"/>
              <a:t>Perlička na dně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TVORBY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Posedlost životem</a:t>
            </a:r>
          </a:p>
          <a:p>
            <a:r>
              <a:rPr lang="cs-CZ" dirty="0" smtClean="0"/>
              <a:t>Svérázná poetika</a:t>
            </a:r>
          </a:p>
          <a:p>
            <a:r>
              <a:rPr lang="cs-CZ" dirty="0" smtClean="0"/>
              <a:t>Často bez souvislého děje</a:t>
            </a:r>
          </a:p>
          <a:p>
            <a:r>
              <a:rPr lang="cs-CZ" dirty="0" smtClean="0"/>
              <a:t>Metoda koláže, linie automatického záznamu</a:t>
            </a:r>
          </a:p>
          <a:p>
            <a:r>
              <a:rPr lang="cs-CZ" dirty="0" smtClean="0"/>
              <a:t>Kontrasty</a:t>
            </a:r>
          </a:p>
          <a:p>
            <a:r>
              <a:rPr lang="cs-CZ" dirty="0" smtClean="0"/>
              <a:t>Lidé z periférie</a:t>
            </a:r>
          </a:p>
          <a:p>
            <a:r>
              <a:rPr lang="cs-CZ" dirty="0" err="1" smtClean="0"/>
              <a:t>Erotično</a:t>
            </a:r>
            <a:r>
              <a:rPr lang="cs-CZ" dirty="0" smtClean="0"/>
              <a:t>, grotesknost, černý humor</a:t>
            </a:r>
          </a:p>
          <a:p>
            <a:r>
              <a:rPr lang="cs-CZ" dirty="0" smtClean="0"/>
              <a:t>Hovorový jazyk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Taneční hodiny pro starší a pokročilé – psáno jako jedna věta</a:t>
            </a:r>
          </a:p>
          <a:p>
            <a:r>
              <a:rPr lang="cs-CZ" dirty="0" smtClean="0"/>
              <a:t>Postřižiny</a:t>
            </a:r>
          </a:p>
          <a:p>
            <a:r>
              <a:rPr lang="cs-CZ" dirty="0" smtClean="0"/>
              <a:t>Příliš hlučná samota</a:t>
            </a:r>
          </a:p>
          <a:p>
            <a:r>
              <a:rPr lang="cs-CZ" dirty="0" smtClean="0"/>
              <a:t>Slavnosti sněženek</a:t>
            </a:r>
          </a:p>
          <a:p>
            <a:r>
              <a:rPr lang="cs-CZ" dirty="0" smtClean="0"/>
              <a:t>Inzerát na dům, ve kterém už nechci bydlet</a:t>
            </a:r>
          </a:p>
          <a:p>
            <a:r>
              <a:rPr lang="cs-CZ" dirty="0" smtClean="0"/>
              <a:t>Obsluhoval jsem anglického krále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FILMOVÉ ADAPTACE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Nejčastěji Jiří </a:t>
            </a:r>
            <a:r>
              <a:rPr lang="cs-CZ" dirty="0" err="1" smtClean="0"/>
              <a:t>Menzel</a:t>
            </a:r>
            <a:r>
              <a:rPr lang="cs-CZ" dirty="0" smtClean="0"/>
              <a:t> – Perličky na dně, Ostře sledované vlaky, Skřivánci na niti, Postřižiny, Slavnosti sněženek</a:t>
            </a:r>
          </a:p>
          <a:p>
            <a:r>
              <a:rPr lang="cs-CZ" dirty="0" err="1" smtClean="0"/>
              <a:t>Juraj</a:t>
            </a:r>
            <a:r>
              <a:rPr lang="cs-CZ" dirty="0" smtClean="0"/>
              <a:t> </a:t>
            </a:r>
            <a:r>
              <a:rPr lang="cs-CZ" dirty="0" err="1"/>
              <a:t>H</a:t>
            </a:r>
            <a:r>
              <a:rPr lang="cs-CZ" dirty="0" err="1" smtClean="0"/>
              <a:t>erz</a:t>
            </a:r>
            <a:r>
              <a:rPr lang="cs-CZ" dirty="0" smtClean="0"/>
              <a:t> – Sběrné surovosti</a:t>
            </a:r>
          </a:p>
          <a:p>
            <a:r>
              <a:rPr lang="cs-CZ" dirty="0" smtClean="0"/>
              <a:t>Dušan Klein – Andělské oči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186</TotalTime>
  <Words>188</Words>
  <Application>Microsoft Office PowerPoint</Application>
  <PresentationFormat>Předvádění na obrazovce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BOHUMIL HRABAL</vt:lpstr>
      <vt:lpstr>ŽIVOT</vt:lpstr>
      <vt:lpstr>PÁBITELÉ</vt:lpstr>
      <vt:lpstr>PERLIČKA NA DNĚ</vt:lpstr>
      <vt:lpstr>CHARAKTERISTIKA TVORBY</vt:lpstr>
      <vt:lpstr>DÍLO</vt:lpstr>
      <vt:lpstr>FILMOVÉ ADAPTACE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BOHUMIL HRABAL</dc:title>
  <dc:creator>BLAZKOVAH</dc:creator>
  <cp:lastModifiedBy>BLAZKOVAH</cp:lastModifiedBy>
  <cp:revision>15</cp:revision>
  <dcterms:created xsi:type="dcterms:W3CDTF">2017-12-19T06:40:47Z</dcterms:created>
  <dcterms:modified xsi:type="dcterms:W3CDTF">2017-12-19T09:47:22Z</dcterms:modified>
</cp:coreProperties>
</file>