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A9041B-2FFC-F67B-3024-F63E2C8BFC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LUCEMBURKOVÉ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04E2D9-0F16-633E-7B68-9DE50578BD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334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DDA436-A747-8495-D532-B58A7B123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JAN LUCEMBURSKÝ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783F62-75AA-3B4B-A28F-0F77038D20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/>
              <a:t>1310 – českou korunu získal Jan Lucemburský</a:t>
            </a:r>
            <a:r>
              <a:rPr lang="cs-CZ" dirty="0"/>
              <a:t>, manžel Elišky Přemyslovny</a:t>
            </a:r>
          </a:p>
          <a:p>
            <a:r>
              <a:rPr lang="cs-CZ" dirty="0"/>
              <a:t>Nikdy si zde nezvykl, byl vychován na francouzském dvoře =&gt; říkalo se mu </a:t>
            </a:r>
            <a:r>
              <a:rPr lang="cs-CZ" b="1" dirty="0"/>
              <a:t>král cizinec</a:t>
            </a:r>
          </a:p>
          <a:p>
            <a:r>
              <a:rPr lang="cs-CZ" dirty="0"/>
              <a:t>Raději pobýval ve Francii a v Lucemburku</a:t>
            </a:r>
          </a:p>
          <a:p>
            <a:r>
              <a:rPr lang="cs-CZ" dirty="0"/>
              <a:t>Podstatně rozšířil území – Chebsko, Horní Lužici, Slezsko</a:t>
            </a:r>
          </a:p>
          <a:p>
            <a:r>
              <a:rPr lang="cs-CZ" b="1" dirty="0"/>
              <a:t>1344 – pražské biskupství bylo povýšeno na arcibiskupství</a:t>
            </a:r>
          </a:p>
          <a:p>
            <a:r>
              <a:rPr lang="cs-CZ" dirty="0"/>
              <a:t>Skvělý válečník</a:t>
            </a:r>
          </a:p>
          <a:p>
            <a:r>
              <a:rPr lang="cs-CZ" b="1" dirty="0"/>
              <a:t>1346 – padl v bitvě u Kresčaku</a:t>
            </a:r>
          </a:p>
        </p:txBody>
      </p:sp>
    </p:spTree>
    <p:extLst>
      <p:ext uri="{BB962C8B-B14F-4D97-AF65-F5344CB8AC3E}">
        <p14:creationId xmlns:p14="http://schemas.microsoft.com/office/powerpoint/2010/main" val="2635407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B1CE42-5053-0539-4196-C7438817F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KAREL IV.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13CF38-4E51-2EE4-F426-968C9E72C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Známý jako </a:t>
            </a:r>
            <a:r>
              <a:rPr lang="cs-CZ" b="1" dirty="0"/>
              <a:t>Otec vlasti</a:t>
            </a:r>
          </a:p>
          <a:p>
            <a:r>
              <a:rPr lang="cs-CZ" b="1" dirty="0"/>
              <a:t>1347 – korunován českým králem </a:t>
            </a:r>
            <a:r>
              <a:rPr lang="cs-CZ" dirty="0"/>
              <a:t>– nová koruna – svatováclavská</a:t>
            </a:r>
          </a:p>
          <a:p>
            <a:r>
              <a:rPr lang="cs-CZ" b="1" dirty="0"/>
              <a:t>1348 – uspořádání státu, vznik tzv. zemí Koruny české</a:t>
            </a:r>
            <a:r>
              <a:rPr lang="cs-CZ" dirty="0"/>
              <a:t>:</a:t>
            </a:r>
          </a:p>
          <a:p>
            <a:pPr lvl="1"/>
            <a:r>
              <a:rPr lang="cs-CZ" dirty="0"/>
              <a:t>V čele král</a:t>
            </a:r>
          </a:p>
          <a:p>
            <a:pPr lvl="1"/>
            <a:r>
              <a:rPr lang="cs-CZ" dirty="0"/>
              <a:t>Nejvýznamnější bylo České království, dále Morava, slezská vévodství, Horní a Dolní Lužice, Braniborsko, Horní Falc</a:t>
            </a:r>
          </a:p>
          <a:p>
            <a:r>
              <a:rPr lang="cs-CZ" b="1" dirty="0"/>
              <a:t>1348 – založení pražské univerzity </a:t>
            </a:r>
            <a:r>
              <a:rPr lang="cs-CZ" dirty="0"/>
              <a:t>– 4 fakulty (svobodná umění, lékařská, teologická, právnická)</a:t>
            </a:r>
          </a:p>
        </p:txBody>
      </p:sp>
    </p:spTree>
    <p:extLst>
      <p:ext uri="{BB962C8B-B14F-4D97-AF65-F5344CB8AC3E}">
        <p14:creationId xmlns:p14="http://schemas.microsoft.com/office/powerpoint/2010/main" val="139453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8BD275-F599-0CD8-4A42-03B7D794F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KAREL IV.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09B11D-80F2-B86F-65FA-0C32420D3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Praha hlavním sídlem panovníka</a:t>
            </a:r>
          </a:p>
          <a:p>
            <a:r>
              <a:rPr lang="cs-CZ" b="1" dirty="0"/>
              <a:t>1348 – založení Nového Města pražského </a:t>
            </a:r>
            <a:r>
              <a:rPr lang="cs-CZ" dirty="0"/>
              <a:t>– sem se přesunuly především obchodníci a řemeslníci</a:t>
            </a:r>
          </a:p>
          <a:p>
            <a:r>
              <a:rPr lang="cs-CZ" dirty="0"/>
              <a:t>Karlův most, Hradčany, Hladová zeď</a:t>
            </a:r>
          </a:p>
          <a:p>
            <a:r>
              <a:rPr lang="cs-CZ" b="1" dirty="0"/>
              <a:t>1355 – korunován císařem římské říše</a:t>
            </a:r>
          </a:p>
          <a:p>
            <a:r>
              <a:rPr lang="cs-CZ" dirty="0"/>
              <a:t>Karlštejn – zde byly uloženy korunovační klenoty</a:t>
            </a:r>
          </a:p>
          <a:p>
            <a:r>
              <a:rPr lang="cs-CZ" b="1" dirty="0"/>
              <a:t>1378 - umírá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919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058C3A-7567-F446-365E-A16CFE40C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VÁCLAV IV.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9C5402C-2494-53E6-92BD-7055D00BCC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1380 – silná epidemie moru</a:t>
            </a:r>
          </a:p>
          <a:p>
            <a:r>
              <a:rPr lang="cs-CZ" dirty="0"/>
              <a:t>Zhoršení hospodářských poměrů</a:t>
            </a:r>
          </a:p>
          <a:p>
            <a:r>
              <a:rPr lang="cs-CZ" dirty="0"/>
              <a:t>Spory s církví, která se chtěla podílet na politice=&gt; umučení </a:t>
            </a:r>
            <a:r>
              <a:rPr lang="cs-CZ" b="1" dirty="0"/>
              <a:t>Jana z </a:t>
            </a:r>
            <a:r>
              <a:rPr lang="cs-CZ" b="1" dirty="0" err="1"/>
              <a:t>Pomuku</a:t>
            </a:r>
            <a:r>
              <a:rPr lang="cs-CZ" dirty="0"/>
              <a:t>=&gt; později vznikla legenda o Janu Nepomuckém</a:t>
            </a:r>
          </a:p>
          <a:p>
            <a:r>
              <a:rPr lang="cs-CZ" dirty="0"/>
              <a:t>Václav IV. dvakrát vězněn členy církve</a:t>
            </a:r>
          </a:p>
          <a:p>
            <a:r>
              <a:rPr lang="cs-CZ" dirty="0"/>
              <a:t>1400 – přišel o hodnost římského krále</a:t>
            </a:r>
          </a:p>
          <a:p>
            <a:r>
              <a:rPr lang="cs-CZ" dirty="0"/>
              <a:t>1419 - umírá</a:t>
            </a:r>
          </a:p>
        </p:txBody>
      </p:sp>
    </p:spTree>
    <p:extLst>
      <p:ext uri="{BB962C8B-B14F-4D97-AF65-F5344CB8AC3E}">
        <p14:creationId xmlns:p14="http://schemas.microsoft.com/office/powerpoint/2010/main" val="3596661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D5E19E-98C9-8A1C-7803-3A98A5860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ZIKMUND LUCEMBURSKÝ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7BDAC6-A090-75CB-C57D-775FA588D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Velmi vzdělaný, nevlastní bratr Václava IV.</a:t>
            </a:r>
          </a:p>
          <a:p>
            <a:r>
              <a:rPr lang="cs-CZ" dirty="0"/>
              <a:t>1410 – korunován římským králem</a:t>
            </a:r>
          </a:p>
          <a:p>
            <a:r>
              <a:rPr lang="cs-CZ" dirty="0"/>
              <a:t>1420 – český král</a:t>
            </a:r>
          </a:p>
          <a:p>
            <a:r>
              <a:rPr lang="cs-CZ" dirty="0"/>
              <a:t>Za jeho vlády proběhl koncil v Kostnici a husitské války</a:t>
            </a:r>
          </a:p>
          <a:p>
            <a:r>
              <a:rPr lang="cs-CZ" dirty="0"/>
              <a:t>Spojil jako panovník české a uherské země</a:t>
            </a:r>
          </a:p>
          <a:p>
            <a:r>
              <a:rPr lang="cs-CZ" b="1" dirty="0"/>
              <a:t>1437 – umírá – vymření Lucemburků po meči</a:t>
            </a:r>
          </a:p>
        </p:txBody>
      </p:sp>
    </p:spTree>
    <p:extLst>
      <p:ext uri="{BB962C8B-B14F-4D97-AF65-F5344CB8AC3E}">
        <p14:creationId xmlns:p14="http://schemas.microsoft.com/office/powerpoint/2010/main" val="373653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32</TotalTime>
  <Words>272</Words>
  <Application>Microsoft Office PowerPoint</Application>
  <PresentationFormat>Širokoúhlá obrazovka</PresentationFormat>
  <Paragraphs>37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LUCEMBURKOVÉ</vt:lpstr>
      <vt:lpstr>JAN LUCEMBURSKÝ</vt:lpstr>
      <vt:lpstr>KAREL IV.</vt:lpstr>
      <vt:lpstr>KAREL IV.</vt:lpstr>
      <vt:lpstr>VÁCLAV IV.</vt:lpstr>
      <vt:lpstr>ZIKMUND LUCEMBURSKÝ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LUCEMBURKOVÉ</dc:title>
  <dc:creator>Pc</dc:creator>
  <cp:lastModifiedBy>BLAŽKOVÁ</cp:lastModifiedBy>
  <cp:revision>1</cp:revision>
  <dcterms:created xsi:type="dcterms:W3CDTF">2022-12-11T09:30:11Z</dcterms:created>
  <dcterms:modified xsi:type="dcterms:W3CDTF">2022-12-12T06:24:36Z</dcterms:modified>
</cp:coreProperties>
</file>