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73E062F-4557-9F5B-7B0C-7FD82307D3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77CC3676-9573-A0BE-EF6A-0233E06BC2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3CE1AB3-B837-9356-2EE5-88CBD55CB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4A8BC-4127-423C-9E07-48967BD6B194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1E149B0-CE3E-4A9A-7618-C36B56206D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1A0DA18-22C1-7039-BD61-FDA7C39187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E5FD1-83B9-469C-8D7D-F34919A584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9438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7397E9B-0148-D967-2DE3-5521B4BC04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5BCE12D-D63B-7439-DCEE-17F4DC2E01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14817D0-2989-523F-1BCB-528E127E4C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4A8BC-4127-423C-9E07-48967BD6B194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E248036-4B2C-B541-FB26-26525051A2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678ABAA-EF85-CC25-2306-D93C084630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E5FD1-83B9-469C-8D7D-F34919A584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51457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8835EF4-80BE-F5CA-9C93-D2B57D1B1E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BAEE4A36-CD49-05B4-A546-1F4C108A0B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4834A8C-10BA-6154-1D98-A1E172967A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4A8BC-4127-423C-9E07-48967BD6B194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A61B991-19BA-0C6F-1980-7C969AD801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DEEAE70-4ED4-3DC9-BA03-7A5B4D745A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E5FD1-83B9-469C-8D7D-F34919A584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5714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7D71B20-DF5F-5482-D9E4-DA73624479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61A7D0D-3BA1-3C8C-E761-F3202526A3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DEF33FF0-2322-786A-410B-EDB3B597D0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3E124FC-6C43-80EC-95CE-D4E053B24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4A8BC-4127-423C-9E07-48967BD6B194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1116390-8907-35FB-9FF9-161D25A327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DFB5C49-AC9F-434B-0D57-C8EEDAF19F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E5FD1-83B9-469C-8D7D-F34919A584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52851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90773E1-FA29-6665-BF24-C4C8A9607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0B72378A-1540-D22D-2BF4-5CE8699170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D797CF8-31CE-3A32-C05E-6E6834D5C8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7032521A-273E-3C68-2D3C-8DEE2E91457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3875DB5E-FA1E-8C5F-14EA-297D76AC33F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C69027BB-E9D2-F209-19AA-5FC98C7ED2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4A8BC-4127-423C-9E07-48967BD6B194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824DDD63-DA4A-5240-5258-6CAFFFD250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8F72C6C4-38EF-E142-2605-BE4DE0A4E9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E5FD1-83B9-469C-8D7D-F34919A584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16506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74A23D3-5283-F0BF-FA62-C5C1A01309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1046F2D-6024-9CDD-69EE-F3FD8601F0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4A8BC-4127-423C-9E07-48967BD6B194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19B9D072-0AD3-9A95-506C-DA866DDE41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CF0DC8E7-C315-2170-6D2D-DCB76CFBDB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E5FD1-83B9-469C-8D7D-F34919A584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61198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55D7550E-239B-2E21-2B0A-8C3CFE162A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4A8BC-4127-423C-9E07-48967BD6B194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49EC75DC-8C68-D845-B2AE-E7A7BE862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C5A3E49A-9821-B57A-0288-5DB5BDBB6F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E5FD1-83B9-469C-8D7D-F34919A584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2029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BC51544-CC72-782C-DD71-A34A1ECC15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160DD20-59FE-A0BF-738B-44E01316E1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09BF9DB7-E8AE-645B-8316-F3A34814CE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C6DB986-D400-D37E-FA05-2D20A67659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4A8BC-4127-423C-9E07-48967BD6B194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BBF883BE-397D-A331-5FE8-669A9AAE10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8DE2360F-74A4-211E-1C9A-8E16EBE40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E5FD1-83B9-469C-8D7D-F34919A584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41985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B846541-0FDD-C63A-C288-243D0EA0DB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E10C9CFD-5EB0-42BB-E52B-840DD733C6B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B611767B-3178-1E36-2D42-8EC598BD10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77C60F1-49FF-6FC1-8038-0E7CC90960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4A8BC-4127-423C-9E07-48967BD6B194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B9BA765-4815-5461-CA34-CB8D3AE244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34F1FB8-3CB3-F4CC-97A6-F0074CE32B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E5FD1-83B9-469C-8D7D-F34919A584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6960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EB2C83A-098E-BADB-8912-27674DEFBD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64E4AC05-6F2F-5770-A92F-0A8A18F9BD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5D3D36C-8051-6DA3-4A79-74CED62B55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4A8BC-4127-423C-9E07-48967BD6B194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3351D13-B0EC-D095-9049-AA72FC6C3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3223B32-287B-56F6-3D60-D526DDE47D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E5FD1-83B9-469C-8D7D-F34919A584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5535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0457A988-E0C1-0BDA-2A17-FC2722E7A99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2483F5D7-20A3-FFB0-8CAC-38F8D7F491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FF1CBD3-648A-CDEF-7589-5735963EA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4A8BC-4127-423C-9E07-48967BD6B194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EB81B0B-251B-B8E1-F826-B7B285DC7A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A83E0A9-2430-22DF-FADB-C9CF7EFAC0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E5FD1-83B9-469C-8D7D-F34919A584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29337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DA2D5F46-AB80-69E5-4D33-24A40DE0B9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8C3B8710-880F-BC87-9A31-067381336B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C4CE713-799E-CD2E-0F57-80F20E22CA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E4A8BC-4127-423C-9E07-48967BD6B194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48DAF91-3781-1955-0F26-7316C4F966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0CF1221-A51E-1EDA-6DB1-01DB741836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0E5FD1-83B9-469C-8D7D-F34919A584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70230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>
            <a:extLst>
              <a:ext uri="{FF2B5EF4-FFF2-40B4-BE49-F238E27FC236}">
                <a16:creationId xmlns:a16="http://schemas.microsoft.com/office/drawing/2014/main" id="{B82049A3-D213-45D4-CA3A-0FDAC64256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55633" y="4158629"/>
            <a:ext cx="3080734" cy="917464"/>
          </a:xfrm>
        </p:spPr>
        <p:txBody>
          <a:bodyPr>
            <a:normAutofit fontScale="92500"/>
          </a:bodyPr>
          <a:lstStyle/>
          <a:p>
            <a:r>
              <a:rPr lang="cs-CZ" dirty="0"/>
              <a:t>Část 4</a:t>
            </a:r>
          </a:p>
          <a:p>
            <a:r>
              <a:rPr lang="cs-CZ" dirty="0"/>
              <a:t>Kmitání, vlnění a akustika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3C08F59C-D49D-6876-544E-52CD801BBE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5" y="897123"/>
            <a:ext cx="3080734" cy="3035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19345E22-AEAB-B06A-6094-67CD3723F48A}"/>
              </a:ext>
            </a:extLst>
          </p:cNvPr>
          <p:cNvSpPr txBox="1"/>
          <p:nvPr/>
        </p:nvSpPr>
        <p:spPr>
          <a:xfrm>
            <a:off x="2784282" y="1764579"/>
            <a:ext cx="66234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Řešené otázky z fyziky</a:t>
            </a:r>
          </a:p>
          <a:p>
            <a:pPr algn="ctr"/>
            <a:r>
              <a:rPr lang="cs-CZ" sz="3200" dirty="0"/>
              <a:t>k přijímacím zkouškám na medicínu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0F7B6802-ED15-FDFE-85F0-8BC63E67A9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7381" y="897123"/>
            <a:ext cx="3080734" cy="3083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81519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FF4601D-3FF9-DC1E-CD90-8500256D71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539" y="0"/>
            <a:ext cx="5149771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707CB50C-655E-6C00-4155-67445B6440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7122" y="0"/>
            <a:ext cx="50569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3138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FAED51C-2B7B-EFB3-B9A8-8019AB454D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729" y="0"/>
            <a:ext cx="4916335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36CA25DF-E0CD-E06B-4B71-7B569557FA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6822" y="0"/>
            <a:ext cx="52037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5565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FEA7F0B-9099-674C-68F5-23C7CDCA88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233" y="0"/>
            <a:ext cx="5167330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D8290448-E201-5DA1-D145-23D32F2421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5127" y="0"/>
            <a:ext cx="50724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0285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AB5A24D-0D07-0374-33EE-5512604D08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668" y="0"/>
            <a:ext cx="5071232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D6D3C83A-0F12-D52C-E7F3-31CB8067E5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5382" y="0"/>
            <a:ext cx="51717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6895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6BB436D-61A0-1EA7-3212-B28DD4F238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438" y="0"/>
            <a:ext cx="4526325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D8E47703-EB1A-7F51-BEF9-8AFBB44580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2142" y="0"/>
            <a:ext cx="46709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9706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106934E-B913-90DA-A8D3-CF614C558A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475" y="0"/>
            <a:ext cx="4650933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EBE69640-E05A-0DBA-37A9-56B3BD5B04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5665" y="0"/>
            <a:ext cx="52029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7557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2194199-DF49-4451-5F77-5FB1C98D69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140" y="0"/>
            <a:ext cx="4556234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FD00C172-8E1A-21F4-DF7F-EF43BD2B9B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0868" y="0"/>
            <a:ext cx="46233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0131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CA9178F-CDFA-1D52-33AB-7FEC5040D7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832" y="0"/>
            <a:ext cx="4671291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1D6BDDA5-244C-7294-855B-5ABB858697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4515" y="0"/>
            <a:ext cx="601443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1514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830F3A9-A1E4-C833-0A77-6B1AA53E13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183" y="0"/>
            <a:ext cx="4663257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8B0AE677-BFBE-A06F-791B-2332758641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39" y="0"/>
            <a:ext cx="53635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6398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71A06C4-D01C-1E2C-5020-4FCB7E00D5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993" y="0"/>
            <a:ext cx="5144777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81724FA9-C148-7724-B0DC-0F45A77338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6588" y="0"/>
            <a:ext cx="51569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88828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E70EDCD1-317E-B25D-9E8B-2B8E45D862A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570"/>
          <a:stretch>
            <a:fillRect/>
          </a:stretch>
        </p:blipFill>
        <p:spPr bwMode="auto">
          <a:xfrm>
            <a:off x="5239005" y="2623824"/>
            <a:ext cx="1713990" cy="1610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697726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16</Words>
  <Application>Microsoft Office PowerPoint</Application>
  <PresentationFormat>Širokoúhlá obrazovka</PresentationFormat>
  <Paragraphs>4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4</cp:revision>
  <dcterms:created xsi:type="dcterms:W3CDTF">2025-07-12T12:10:24Z</dcterms:created>
  <dcterms:modified xsi:type="dcterms:W3CDTF">2025-07-12T12:36:28Z</dcterms:modified>
</cp:coreProperties>
</file>