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12/5/2022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12/5/2022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12/5/2022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12/5/2022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FF8C0F7-C770-1736-9DFB-FF97F7EE4B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POČÁTKY ČESKÉHO STÁTU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3BA7E2A-EA39-CC15-C100-75A86919884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82731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80E9B8A-4369-B4C2-C944-C5EBDE9DBB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PRVNÍ PŘEMYSLOVCI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E68CA02-2C1B-E93C-E06D-18D521306C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Druhá polovina 9. století – kníže Bořivoj z rodu Přemyslovců</a:t>
            </a:r>
          </a:p>
          <a:p>
            <a:r>
              <a:rPr lang="cs-CZ" b="1" dirty="0"/>
              <a:t>885</a:t>
            </a:r>
            <a:r>
              <a:rPr lang="cs-CZ" dirty="0"/>
              <a:t> – nechal vybudovat kostel sv. Klimenta v hradišti Levý Hradec – nejstarší doložený kostel na našem území</a:t>
            </a:r>
          </a:p>
          <a:p>
            <a:r>
              <a:rPr lang="cs-CZ" dirty="0"/>
              <a:t>Další kostel nechal vybudovat v hradišti Praha – kostel Panny Marie – dnes Pražský hrad</a:t>
            </a:r>
          </a:p>
          <a:p>
            <a:r>
              <a:rPr lang="cs-CZ" dirty="0"/>
              <a:t>=&gt;Praha se stala sídlem Přemyslovců</a:t>
            </a:r>
          </a:p>
        </p:txBody>
      </p:sp>
    </p:spTree>
    <p:extLst>
      <p:ext uri="{BB962C8B-B14F-4D97-AF65-F5344CB8AC3E}">
        <p14:creationId xmlns:p14="http://schemas.microsoft.com/office/powerpoint/2010/main" val="29531039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7500B1F-AE74-C3C1-D3C7-1EED71BD48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PRVNÍ PŘEMYSLOVCI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59F93D3-1F36-77CB-A078-E684700457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895 – Spytihněv I. uznal v bavorském Řezně podřízenost přemyslovských knížat východofranské říši</a:t>
            </a:r>
          </a:p>
          <a:p>
            <a:r>
              <a:rPr lang="cs-CZ" dirty="0"/>
              <a:t>=&gt;směřování našeho státu do kulturní oblasti latinského Západu</a:t>
            </a:r>
          </a:p>
          <a:p>
            <a:r>
              <a:rPr lang="cs-CZ" dirty="0"/>
              <a:t>=&gt;slábne postavení staroslověnských kněží</a:t>
            </a:r>
          </a:p>
          <a:p>
            <a:r>
              <a:rPr lang="cs-CZ" dirty="0"/>
              <a:t>Vratislav I. – bratr a nástupce Spytihněva I. nechal na Pražském hradě vybudovat kostel sv. Jiří</a:t>
            </a:r>
          </a:p>
          <a:p>
            <a:r>
              <a:rPr lang="cs-CZ" dirty="0"/>
              <a:t>S manželkou Drahomírou měl dva syny – Václava a Boleslava</a:t>
            </a:r>
          </a:p>
        </p:txBody>
      </p:sp>
    </p:spTree>
    <p:extLst>
      <p:ext uri="{BB962C8B-B14F-4D97-AF65-F5344CB8AC3E}">
        <p14:creationId xmlns:p14="http://schemas.microsoft.com/office/powerpoint/2010/main" val="11263712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378A6FF-2108-6ED4-7C64-B583BBDF8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VÁCLAV A BOLESLAV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762AD9A-91EA-66D6-F586-EEB7875373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Vyrůstali pod vlivem babičky Ludmily =&gt;ta byla ve sporu s Drahomírou=&gt; Drahomíra ji nechala zavraždit – 15. září 921 na hradě Tetíně</a:t>
            </a:r>
          </a:p>
          <a:p>
            <a:r>
              <a:rPr lang="cs-CZ" b="1" u="sng" dirty="0"/>
              <a:t>Václav I.</a:t>
            </a:r>
          </a:p>
          <a:p>
            <a:pPr lvl="1"/>
            <a:r>
              <a:rPr lang="cs-CZ" dirty="0"/>
              <a:t>Velmi vzdělaný</a:t>
            </a:r>
          </a:p>
          <a:p>
            <a:pPr lvl="1"/>
            <a:r>
              <a:rPr lang="cs-CZ" dirty="0"/>
              <a:t>Snažil se posílit vliv křesťanství</a:t>
            </a:r>
          </a:p>
          <a:p>
            <a:pPr lvl="1"/>
            <a:r>
              <a:rPr lang="cs-CZ" dirty="0"/>
              <a:t>Nechal založit kostel sv. Víta na Pražském hradě</a:t>
            </a:r>
          </a:p>
          <a:p>
            <a:pPr lvl="1"/>
            <a:r>
              <a:rPr lang="cs-CZ" b="1" dirty="0"/>
              <a:t>28. září 935 byl zavražděn ve Staré Boleslavi muži svého bratra</a:t>
            </a:r>
          </a:p>
        </p:txBody>
      </p:sp>
    </p:spTree>
    <p:extLst>
      <p:ext uri="{BB962C8B-B14F-4D97-AF65-F5344CB8AC3E}">
        <p14:creationId xmlns:p14="http://schemas.microsoft.com/office/powerpoint/2010/main" val="42619201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F880E21-5FA0-8119-54F7-6A9AF4908D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BOLESLAV I.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A19ECC0-7D54-71A9-0AC2-6E366AAE35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Vládl po smrti svého bratra</a:t>
            </a:r>
          </a:p>
          <a:p>
            <a:r>
              <a:rPr lang="cs-CZ" dirty="0"/>
              <a:t>Válčil se Saskem, ale nakonec uznal jeho nadvládu</a:t>
            </a:r>
          </a:p>
          <a:p>
            <a:r>
              <a:rPr lang="cs-CZ" dirty="0"/>
              <a:t>Nechal razit nejstarší české mince – </a:t>
            </a:r>
            <a:r>
              <a:rPr lang="cs-CZ" b="1" dirty="0"/>
              <a:t>denáry</a:t>
            </a:r>
          </a:p>
          <a:p>
            <a:r>
              <a:rPr lang="cs-CZ" dirty="0"/>
              <a:t>Nechal postavit Vyšehrad</a:t>
            </a:r>
          </a:p>
        </p:txBody>
      </p:sp>
    </p:spTree>
    <p:extLst>
      <p:ext uri="{BB962C8B-B14F-4D97-AF65-F5344CB8AC3E}">
        <p14:creationId xmlns:p14="http://schemas.microsoft.com/office/powerpoint/2010/main" val="29652460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1C7E92-ACC1-02F6-D760-81460CEB9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BOLESLAV II.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ECC7BE2-4F49-2485-65F5-37EF9A3491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- rozšíření přemyslovského státu na Moravu, do Slezska, Malopolska a na Slovensko</a:t>
            </a:r>
          </a:p>
          <a:p>
            <a:r>
              <a:rPr lang="cs-CZ" b="1" dirty="0"/>
              <a:t>Založení pražského biskupství – 973</a:t>
            </a:r>
          </a:p>
          <a:p>
            <a:pPr lvl="1"/>
            <a:r>
              <a:rPr lang="cs-CZ" dirty="0"/>
              <a:t>První biskup – </a:t>
            </a:r>
            <a:r>
              <a:rPr lang="cs-CZ" b="1" dirty="0"/>
              <a:t>Dětmar</a:t>
            </a:r>
          </a:p>
          <a:p>
            <a:pPr lvl="1"/>
            <a:r>
              <a:rPr lang="cs-CZ" dirty="0"/>
              <a:t>Druhý biskup – </a:t>
            </a:r>
            <a:r>
              <a:rPr lang="cs-CZ" b="1" dirty="0"/>
              <a:t>sv. Vojtěch</a:t>
            </a:r>
          </a:p>
          <a:p>
            <a:pPr lvl="1"/>
            <a:r>
              <a:rPr lang="cs-CZ" dirty="0"/>
              <a:t>Patron – sv. Václav (zavražděný kníže Václav)</a:t>
            </a:r>
          </a:p>
        </p:txBody>
      </p:sp>
    </p:spTree>
    <p:extLst>
      <p:ext uri="{BB962C8B-B14F-4D97-AF65-F5344CB8AC3E}">
        <p14:creationId xmlns:p14="http://schemas.microsoft.com/office/powerpoint/2010/main" val="6986164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AC612DD-C4F6-94AA-5071-5625895ABC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SLAVNÍKOVCI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8A796B4-7963-F431-D5BE-89C8C588AE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Významný rod, konkurence Přemyslovců</a:t>
            </a:r>
          </a:p>
          <a:p>
            <a:r>
              <a:rPr lang="cs-CZ" b="1" dirty="0"/>
              <a:t>995 – vyvraždění Slavníkovců na Libici </a:t>
            </a:r>
            <a:r>
              <a:rPr lang="cs-CZ" dirty="0"/>
              <a:t>– nařídil to Boleslav II.</a:t>
            </a:r>
          </a:p>
          <a:p>
            <a:r>
              <a:rPr lang="cs-CZ" dirty="0"/>
              <a:t>Sv. Vojtěch (Slavníkovec) – ve sporu s Boleslavem II.=&gt; odešel na misi do Pobaltí=&gt;</a:t>
            </a:r>
            <a:r>
              <a:rPr lang="cs-CZ" b="1" dirty="0"/>
              <a:t>997 zemřel mučednickou smrtí na misijní cestě</a:t>
            </a:r>
          </a:p>
        </p:txBody>
      </p:sp>
    </p:spTree>
    <p:extLst>
      <p:ext uri="{BB962C8B-B14F-4D97-AF65-F5344CB8AC3E}">
        <p14:creationId xmlns:p14="http://schemas.microsoft.com/office/powerpoint/2010/main" val="1008192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3597C48-11CB-305E-6F00-144DF8DB27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ČESKÝ STÁT V 11. STOLETÍ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6B83AD5-E6D9-34DF-9DCD-97F9171A72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/>
              <a:t>Problémy:</a:t>
            </a:r>
          </a:p>
          <a:p>
            <a:r>
              <a:rPr lang="cs-CZ" dirty="0"/>
              <a:t>&lt;=vznik sousedních států – Polsko, Uhry </a:t>
            </a:r>
          </a:p>
          <a:p>
            <a:r>
              <a:rPr lang="cs-CZ" dirty="0"/>
              <a:t>&lt;= rozpory mezi Přemyslovci</a:t>
            </a:r>
          </a:p>
          <a:p>
            <a:r>
              <a:rPr lang="cs-CZ" b="1" u="sng" dirty="0"/>
              <a:t>Následky:</a:t>
            </a:r>
          </a:p>
          <a:p>
            <a:r>
              <a:rPr lang="cs-CZ" dirty="0"/>
              <a:t>=&gt; Polsko získalo část našeho území=&gt; knížectví se omezilo na Čechy</a:t>
            </a:r>
          </a:p>
          <a:p>
            <a:r>
              <a:rPr lang="cs-CZ" dirty="0"/>
              <a:t>=&gt;dosazení Vladivoje, který předal český stát jako léno Svaté říši římské</a:t>
            </a:r>
          </a:p>
        </p:txBody>
      </p:sp>
    </p:spTree>
    <p:extLst>
      <p:ext uri="{BB962C8B-B14F-4D97-AF65-F5344CB8AC3E}">
        <p14:creationId xmlns:p14="http://schemas.microsoft.com/office/powerpoint/2010/main" val="18320849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7E2F7C5-B412-98A6-8379-1E5CEB0D7A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OLDŘICH A BŘETISLAV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F3A5E3A-F9E8-9690-E909-7E022F22C6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Vítěz všech sporů mezi Přemyslovci – </a:t>
            </a:r>
            <a:r>
              <a:rPr lang="cs-CZ" b="1" dirty="0"/>
              <a:t>Oldřich</a:t>
            </a:r>
          </a:p>
          <a:p>
            <a:r>
              <a:rPr lang="cs-CZ" dirty="0"/>
              <a:t>Spolu se synem Břetislavem I. připojili zpět Moravu (fungovala jako marka – nárazníkové území, které chránilo český stát)</a:t>
            </a:r>
          </a:p>
          <a:p>
            <a:r>
              <a:rPr lang="cs-CZ" dirty="0"/>
              <a:t>Břetislav byl nemanželským synem Oldřicha, a proto si potřeboval upevnit postavení, a tak si vzal za manželku německou šlechtičnu Jitku</a:t>
            </a:r>
          </a:p>
          <a:p>
            <a:r>
              <a:rPr lang="cs-CZ" b="1" dirty="0"/>
              <a:t>1039 – Břetislavovy dekrety </a:t>
            </a:r>
            <a:r>
              <a:rPr lang="cs-CZ" dirty="0"/>
              <a:t>– vyhlášeny v Polsku nad hrobem sv. Vojtěcha</a:t>
            </a:r>
          </a:p>
          <a:p>
            <a:pPr lvl="1"/>
            <a:r>
              <a:rPr lang="cs-CZ" dirty="0"/>
              <a:t>= </a:t>
            </a:r>
            <a:r>
              <a:rPr lang="cs-CZ" b="1" dirty="0"/>
              <a:t>první český zákoník</a:t>
            </a:r>
          </a:p>
        </p:txBody>
      </p:sp>
    </p:spTree>
    <p:extLst>
      <p:ext uri="{BB962C8B-B14F-4D97-AF65-F5344CB8AC3E}">
        <p14:creationId xmlns:p14="http://schemas.microsoft.com/office/powerpoint/2010/main" val="5496439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D87A735-DB5C-1337-B37F-C9098B3D8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PO SMRTI BŘETISLAVA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2A65844-EFDB-60D7-C2D9-F3DF4DEDE5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/>
              <a:t>Stařešinský řád </a:t>
            </a:r>
            <a:r>
              <a:rPr lang="cs-CZ" dirty="0"/>
              <a:t>– vládne vždy nejstarší mužský člen rodu (ne prvorozený syn)</a:t>
            </a:r>
          </a:p>
          <a:p>
            <a:pPr lvl="1"/>
            <a:r>
              <a:rPr lang="cs-CZ" dirty="0"/>
              <a:t>Funguje zde až do 13. století</a:t>
            </a:r>
          </a:p>
          <a:p>
            <a:pPr lvl="1"/>
            <a:r>
              <a:rPr lang="cs-CZ" dirty="0"/>
              <a:t>Ostatní členové rodu dostávají úděly na Moravě</a:t>
            </a:r>
          </a:p>
          <a:p>
            <a:r>
              <a:rPr lang="cs-CZ" dirty="0"/>
              <a:t>Vratislav II.  -</a:t>
            </a:r>
            <a:r>
              <a:rPr lang="cs-CZ" b="1" dirty="0"/>
              <a:t> založení biskupství v Olomouci – 1063</a:t>
            </a:r>
          </a:p>
          <a:p>
            <a:r>
              <a:rPr lang="cs-CZ" b="1" dirty="0"/>
              <a:t>=&gt;1085 ho nechal císař Jindřich IV. povýšit na krále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74557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66</TotalTime>
  <Words>457</Words>
  <Application>Microsoft Office PowerPoint</Application>
  <PresentationFormat>Širokoúhlá obrazovka</PresentationFormat>
  <Paragraphs>53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3" baseType="lpstr">
      <vt:lpstr>Arial</vt:lpstr>
      <vt:lpstr>Garamond</vt:lpstr>
      <vt:lpstr>Organika</vt:lpstr>
      <vt:lpstr>POČÁTKY ČESKÉHO STÁTU</vt:lpstr>
      <vt:lpstr>PRVNÍ PŘEMYSLOVCI</vt:lpstr>
      <vt:lpstr>PRVNÍ PŘEMYSLOVCI</vt:lpstr>
      <vt:lpstr>VÁCLAV A BOLESLAV</vt:lpstr>
      <vt:lpstr>BOLESLAV I.</vt:lpstr>
      <vt:lpstr>BOLESLAV II.</vt:lpstr>
      <vt:lpstr>SLAVNÍKOVCI</vt:lpstr>
      <vt:lpstr>ČESKÝ STÁT V 11. STOLETÍ</vt:lpstr>
      <vt:lpstr>OLDŘICH A BŘETISLAV</vt:lpstr>
      <vt:lpstr>PO SMRTI BŘETISLAVA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POČÁTKY ČESKÉHO STÁTU</dc:title>
  <dc:creator>Pc</dc:creator>
  <cp:lastModifiedBy>BLAŽKOVÁ</cp:lastModifiedBy>
  <cp:revision>2</cp:revision>
  <dcterms:created xsi:type="dcterms:W3CDTF">2022-12-04T10:04:28Z</dcterms:created>
  <dcterms:modified xsi:type="dcterms:W3CDTF">2022-12-05T06:20:03Z</dcterms:modified>
</cp:coreProperties>
</file>