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1FB048F-1928-41C2-9C4F-144CB4CC1299}" type="datetimeFigureOut">
              <a:rPr lang="cs-CZ" smtClean="0"/>
              <a:pPr/>
              <a:t>23.1.2017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36DA52AA-4369-4785-9025-EC6AFF71F99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600" b="1" dirty="0" smtClean="0"/>
              <a:t>PSANÍ VELKÝCH PÍSMEN</a:t>
            </a:r>
            <a:endParaRPr lang="cs-CZ" sz="6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VODSTVO:</a:t>
            </a:r>
          </a:p>
          <a:p>
            <a:pPr lvl="1"/>
            <a:r>
              <a:rPr lang="cs-CZ" dirty="0" smtClean="0"/>
              <a:t>Řeky: Rio Grande, Vltava, Murray – </a:t>
            </a:r>
            <a:r>
              <a:rPr lang="cs-CZ" dirty="0" err="1" smtClean="0"/>
              <a:t>Darling</a:t>
            </a:r>
            <a:r>
              <a:rPr lang="cs-CZ" dirty="0" smtClean="0"/>
              <a:t>, </a:t>
            </a:r>
            <a:r>
              <a:rPr lang="cs-CZ" dirty="0" err="1" smtClean="0"/>
              <a:t>Chuang</a:t>
            </a:r>
            <a:r>
              <a:rPr lang="cs-CZ" dirty="0" smtClean="0"/>
              <a:t>  </a:t>
            </a:r>
            <a:r>
              <a:rPr lang="cs-CZ" dirty="0" err="1" smtClean="0"/>
              <a:t>Che</a:t>
            </a:r>
            <a:r>
              <a:rPr lang="cs-CZ" dirty="0" smtClean="0"/>
              <a:t> – Žlutá řeka</a:t>
            </a:r>
          </a:p>
          <a:p>
            <a:pPr lvl="1"/>
            <a:r>
              <a:rPr lang="cs-CZ" dirty="0" smtClean="0"/>
              <a:t>Jezera: jezero Laka, Tanganika, Salt </a:t>
            </a:r>
            <a:r>
              <a:rPr lang="cs-CZ" dirty="0" err="1" smtClean="0"/>
              <a:t>Lake</a:t>
            </a:r>
            <a:r>
              <a:rPr lang="cs-CZ" dirty="0" smtClean="0"/>
              <a:t>, Čertovo jezero, Kaspické moře</a:t>
            </a:r>
          </a:p>
          <a:p>
            <a:pPr lvl="1"/>
            <a:r>
              <a:rPr lang="cs-CZ" dirty="0" smtClean="0"/>
              <a:t>Rybníky: Svět, Máchovo jezero</a:t>
            </a:r>
          </a:p>
          <a:p>
            <a:pPr lvl="1"/>
            <a:r>
              <a:rPr lang="cs-CZ" dirty="0" smtClean="0"/>
              <a:t>Oceány: Pacifik, Tichý oceán, Severní ledový  oceán,  Indický oceán, Atlantický oceán, Atlantik</a:t>
            </a:r>
          </a:p>
          <a:p>
            <a:pPr lvl="1"/>
            <a:r>
              <a:rPr lang="cs-CZ" dirty="0" smtClean="0"/>
              <a:t>Moře: Rudé moře, </a:t>
            </a:r>
            <a:r>
              <a:rPr lang="cs-CZ" dirty="0" err="1" smtClean="0"/>
              <a:t>Barensovo</a:t>
            </a:r>
            <a:r>
              <a:rPr lang="cs-CZ" dirty="0" smtClean="0"/>
              <a:t> moře  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ZEMĚPISNÉ NÁZVY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HORSTVO</a:t>
            </a:r>
          </a:p>
          <a:p>
            <a:pPr lvl="1"/>
            <a:r>
              <a:rPr lang="cs-CZ" dirty="0" smtClean="0"/>
              <a:t>Pohoří: Himaláje, Krkonoše, Krušné hory</a:t>
            </a:r>
          </a:p>
          <a:p>
            <a:pPr lvl="1"/>
            <a:r>
              <a:rPr lang="cs-CZ" dirty="0" smtClean="0"/>
              <a:t>Hory: Kralický sněžník, Lysá hora, Mount Everest, Mount </a:t>
            </a:r>
            <a:r>
              <a:rPr lang="cs-CZ" dirty="0" err="1" smtClean="0"/>
              <a:t>McKinley</a:t>
            </a:r>
            <a:endParaRPr lang="cs-CZ" dirty="0" smtClean="0"/>
          </a:p>
          <a:p>
            <a:r>
              <a:rPr lang="cs-CZ" dirty="0" smtClean="0"/>
              <a:t>POUŠTĚ</a:t>
            </a:r>
          </a:p>
          <a:p>
            <a:pPr lvl="1"/>
            <a:r>
              <a:rPr lang="cs-CZ" dirty="0" smtClean="0"/>
              <a:t>Gobi, Atakami</a:t>
            </a:r>
          </a:p>
          <a:p>
            <a:pPr lvl="1"/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ZEMĚPISNÉ NÁZVY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STÁTY:</a:t>
            </a:r>
          </a:p>
          <a:p>
            <a:pPr lvl="1"/>
            <a:r>
              <a:rPr lang="cs-CZ" dirty="0" smtClean="0"/>
              <a:t>Niger, Bhútán, Barma</a:t>
            </a:r>
          </a:p>
          <a:p>
            <a:pPr lvl="1"/>
            <a:r>
              <a:rPr lang="cs-CZ" dirty="0" smtClean="0"/>
              <a:t>Česká republika, Slovenská republika, Korejská lidově-demokratická republika</a:t>
            </a:r>
          </a:p>
          <a:p>
            <a:pPr lvl="1"/>
            <a:r>
              <a:rPr lang="cs-CZ" dirty="0" smtClean="0"/>
              <a:t>Spojené státy americké, Spojené království Velké Británie a Severního Irska, Jihoafrická republika</a:t>
            </a:r>
          </a:p>
          <a:p>
            <a:pPr lvl="1">
              <a:buNone/>
            </a:pPr>
            <a:r>
              <a:rPr lang="cs-CZ" dirty="0" smtClean="0"/>
              <a:t>KONTINENTY:</a:t>
            </a:r>
          </a:p>
          <a:p>
            <a:pPr lvl="1"/>
            <a:r>
              <a:rPr lang="cs-CZ" dirty="0" smtClean="0"/>
              <a:t>Severní Amerika, Afrika, Evropa, Asie, Austrálie a Oceánie, Jižní Amerika, Antarktida</a:t>
            </a:r>
          </a:p>
          <a:p>
            <a:pPr lvl="1"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ZEMĚPISNÉ NÁZVY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</a:p>
          <a:p>
            <a:pPr lvl="1"/>
            <a:r>
              <a:rPr lang="cs-CZ" dirty="0" smtClean="0"/>
              <a:t>Příbram, Praha, Tábor</a:t>
            </a:r>
          </a:p>
          <a:p>
            <a:pPr lvl="1"/>
            <a:r>
              <a:rPr lang="cs-CZ" dirty="0" smtClean="0"/>
              <a:t>Hradec Králové, Mnichovo Hradiště, Česká Lípa</a:t>
            </a:r>
          </a:p>
          <a:p>
            <a:pPr lvl="1"/>
            <a:r>
              <a:rPr lang="cs-CZ" dirty="0" err="1" smtClean="0"/>
              <a:t>Rožmitál</a:t>
            </a:r>
            <a:r>
              <a:rPr lang="cs-CZ" dirty="0" smtClean="0"/>
              <a:t> pod </a:t>
            </a:r>
            <a:r>
              <a:rPr lang="cs-CZ" dirty="0" err="1" smtClean="0"/>
              <a:t>Třemšínem</a:t>
            </a:r>
            <a:r>
              <a:rPr lang="cs-CZ" dirty="0" smtClean="0"/>
              <a:t>, Lhota u Příbrami</a:t>
            </a:r>
          </a:p>
          <a:p>
            <a:pPr lvl="1"/>
            <a:r>
              <a:rPr lang="cs-CZ" dirty="0" smtClean="0"/>
              <a:t>Nové Město, Nová Ves u Nového Města na Moravě</a:t>
            </a:r>
          </a:p>
          <a:p>
            <a:pPr lvl="1">
              <a:buNone/>
            </a:pPr>
            <a:r>
              <a:rPr lang="cs-CZ" dirty="0" smtClean="0"/>
              <a:t>RESTAURACE, HOTELY ATD.</a:t>
            </a:r>
          </a:p>
          <a:p>
            <a:pPr lvl="1"/>
            <a:r>
              <a:rPr lang="cs-CZ" dirty="0" smtClean="0"/>
              <a:t>Hotel Modrá hvězda, hospoda U Černého koníčka</a:t>
            </a:r>
          </a:p>
          <a:p>
            <a:pPr lvl="1"/>
            <a:r>
              <a:rPr lang="cs-CZ" dirty="0" smtClean="0"/>
              <a:t>Belveder, </a:t>
            </a:r>
            <a:r>
              <a:rPr lang="cs-CZ" dirty="0" err="1" smtClean="0"/>
              <a:t>Four</a:t>
            </a:r>
            <a:r>
              <a:rPr lang="cs-CZ" dirty="0" smtClean="0"/>
              <a:t> </a:t>
            </a:r>
            <a:r>
              <a:rPr lang="cs-CZ" dirty="0" err="1" smtClean="0"/>
              <a:t>Seasons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ZEMĚPISNÉ NÁZVY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JUDr. – práva</a:t>
            </a:r>
          </a:p>
          <a:p>
            <a:r>
              <a:rPr lang="cs-CZ" dirty="0" smtClean="0"/>
              <a:t>RNDr. – doktor přírodních věd</a:t>
            </a:r>
          </a:p>
          <a:p>
            <a:r>
              <a:rPr lang="cs-CZ" dirty="0" smtClean="0"/>
              <a:t>PhDr. – doktor humanitních věd</a:t>
            </a:r>
          </a:p>
          <a:p>
            <a:r>
              <a:rPr lang="cs-CZ" dirty="0" smtClean="0"/>
              <a:t>Mgr.  - magistra</a:t>
            </a:r>
          </a:p>
          <a:p>
            <a:r>
              <a:rPr lang="cs-CZ" dirty="0" smtClean="0"/>
              <a:t>prof. – profesor</a:t>
            </a:r>
          </a:p>
          <a:p>
            <a:r>
              <a:rPr lang="cs-CZ" dirty="0" smtClean="0"/>
              <a:t>doc. – docent</a:t>
            </a:r>
          </a:p>
          <a:p>
            <a:r>
              <a:rPr lang="cs-CZ" dirty="0" smtClean="0"/>
              <a:t>MUDr. – lékař</a:t>
            </a:r>
          </a:p>
          <a:p>
            <a:r>
              <a:rPr lang="cs-CZ" dirty="0" smtClean="0"/>
              <a:t>MVDr. – veterinář</a:t>
            </a:r>
          </a:p>
          <a:p>
            <a:r>
              <a:rPr lang="cs-CZ" dirty="0" err="1" smtClean="0"/>
              <a:t>MgA</a:t>
            </a:r>
            <a:r>
              <a:rPr lang="cs-CZ" dirty="0" smtClean="0"/>
              <a:t>. – magistr umění</a:t>
            </a:r>
          </a:p>
          <a:p>
            <a:r>
              <a:rPr lang="cs-CZ" dirty="0" smtClean="0"/>
              <a:t>PaedDr. – doktor pedagogických věd</a:t>
            </a:r>
          </a:p>
          <a:p>
            <a:r>
              <a:rPr lang="cs-CZ" dirty="0" smtClean="0"/>
              <a:t>CSc. – kandidát věd</a:t>
            </a:r>
          </a:p>
          <a:p>
            <a:r>
              <a:rPr lang="cs-CZ" dirty="0" smtClean="0"/>
              <a:t>Dis. – diplomovaný specialista</a:t>
            </a:r>
          </a:p>
          <a:p>
            <a:r>
              <a:rPr lang="cs-CZ" dirty="0" smtClean="0"/>
              <a:t>Ing. - inženýr</a:t>
            </a:r>
          </a:p>
          <a:p>
            <a:r>
              <a:rPr lang="cs-CZ" dirty="0" smtClean="0"/>
              <a:t>RSDr. –doktor politických věd</a:t>
            </a:r>
          </a:p>
          <a:p>
            <a:r>
              <a:rPr lang="cs-CZ" dirty="0" smtClean="0"/>
              <a:t>MBA –  Master </a:t>
            </a:r>
            <a:r>
              <a:rPr lang="cs-CZ" dirty="0" err="1" smtClean="0"/>
              <a:t>of</a:t>
            </a:r>
            <a:r>
              <a:rPr lang="cs-CZ" dirty="0" smtClean="0"/>
              <a:t> Business </a:t>
            </a:r>
            <a:r>
              <a:rPr lang="cs-CZ" dirty="0" err="1" smtClean="0"/>
              <a:t>Administration</a:t>
            </a:r>
            <a:endParaRPr lang="cs-CZ" dirty="0" smtClean="0"/>
          </a:p>
          <a:p>
            <a:r>
              <a:rPr lang="cs-CZ" dirty="0" smtClean="0"/>
              <a:t>PhD. – zakončení doktorandského studia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TITULY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OBYVATELÉ</a:t>
            </a:r>
          </a:p>
          <a:p>
            <a:pPr lvl="1"/>
            <a:r>
              <a:rPr lang="cs-CZ" dirty="0" smtClean="0"/>
              <a:t>Pařížan, Londýňan, Pražan</a:t>
            </a:r>
          </a:p>
          <a:p>
            <a:pPr lvl="1"/>
            <a:r>
              <a:rPr lang="cs-CZ" dirty="0" smtClean="0"/>
              <a:t>Francouz, Čech, Velšan, Němec, Holanďan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/>
              <a:t>JAZYKY</a:t>
            </a:r>
          </a:p>
          <a:p>
            <a:pPr lvl="2"/>
            <a:r>
              <a:rPr lang="cs-CZ" dirty="0" smtClean="0"/>
              <a:t>čeština, angličtina, němčina, hebrejština 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OBYVATELÉ + JAZYKY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37</TotalTime>
  <Words>304</Words>
  <Application>Microsoft Office PowerPoint</Application>
  <PresentationFormat>Předvádění na obrazovce (4:3)</PresentationFormat>
  <Paragraphs>54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Papír</vt:lpstr>
      <vt:lpstr>PSANÍ VELKÝCH PÍSMEN</vt:lpstr>
      <vt:lpstr>ZEMĚPISNÉ NÁZVY</vt:lpstr>
      <vt:lpstr>ZEMĚPISNÉ NÁZVY</vt:lpstr>
      <vt:lpstr>ZEMĚPISNÉ NÁZVY</vt:lpstr>
      <vt:lpstr>ZEMĚPISNÉ NÁZVY</vt:lpstr>
      <vt:lpstr>TITULY</vt:lpstr>
      <vt:lpstr>OBYVATELÉ + JAZYKY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PSANÍ VELKÝCH PÍSMEN</dc:title>
  <dc:creator>Windows User</dc:creator>
  <cp:lastModifiedBy>BLAZKOVAH</cp:lastModifiedBy>
  <cp:revision>5</cp:revision>
  <dcterms:created xsi:type="dcterms:W3CDTF">2011-03-27T19:30:29Z</dcterms:created>
  <dcterms:modified xsi:type="dcterms:W3CDTF">2017-01-23T06:33:33Z</dcterms:modified>
</cp:coreProperties>
</file>