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8" r:id="rId9"/>
    <p:sldId id="279" r:id="rId10"/>
    <p:sldId id="280" r:id="rId11"/>
    <p:sldId id="281" r:id="rId12"/>
    <p:sldId id="282" r:id="rId13"/>
    <p:sldId id="284" r:id="rId14"/>
    <p:sldId id="285" r:id="rId15"/>
    <p:sldId id="283" r:id="rId16"/>
    <p:sldId id="286" r:id="rId17"/>
    <p:sldId id="287" r:id="rId18"/>
    <p:sldId id="288" r:id="rId19"/>
    <p:sldId id="277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59001-BBE6-9E45-D8BC-5A24749C4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936A848-8938-649F-9297-4EC296AF28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CB423A3-8771-252C-4626-D80C20FEF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E658F44-F3EA-A383-50D7-4AB965121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44FC67-CA33-424B-E9FE-0A02840D9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526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24B55E-2D59-302D-B81A-7F7BDD095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EBC55F-D57E-F429-7FCC-3ADF7B01F2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6A1CD5-4117-1B01-0528-2BF1730EC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6DF2C4-88DD-F141-7015-354BA7482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4076A8-CA68-1FA8-52AD-504530105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54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1DC0E8-628B-EF1D-4F3A-75D8EC9F4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C55FD8B-D808-A5D6-F244-32626CC934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EB92B0B-DA05-F6FF-B36F-5AED2EE98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9FF22C-EFE3-16ED-F8C5-C478E8CCD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83A6627-482B-856B-A735-F54CA5817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436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8D2443-9FC3-9C83-99A0-AB2E52E23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30FB6A0-A5C8-E084-EB71-89A76ECA31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788CF25-8A2B-066D-28DC-8957DE95D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FE95240-7739-3DEF-C87C-85A9B1A2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EB84B1E-76C0-FBEC-BD53-95204EFEE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DF1DB89-B68E-5077-06D4-29893E35B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31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626F2C-795E-10FF-949F-31A3C3005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FD682A6-0B9E-3A46-56D0-1C7C73302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984C30E-9E86-2125-A8B8-4D0596C45B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B8C48CA-1AC1-4674-8770-90F857612D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DC46BA8-7795-C25B-2889-A9A3726EC6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A127AA9-7543-091D-8D93-FFE7B721C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7602A99-F656-7716-05B1-CDE3DB802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A1D8F1A-C3FD-B895-F83E-3950D683A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29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1B9E6D-A1E2-8410-16E9-0018AC615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06C7D02-CA6A-6C18-A3E9-5033BD229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9314C69-B0F1-8A52-520B-8CC44DF0F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467AFB9-DCCF-58F0-88F1-C17F1F518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88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8D56723-E2F7-B504-7F5C-32C471F73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8D914A-3E4E-DBA0-100A-F72D152CF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78DF5BF-D024-2EF9-D327-A451D8832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504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1B7985-B7E9-F3F8-A8EE-8B19B19EB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37D94C2-2B92-6097-21DF-98D878D0DD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4F5C81B-1F62-01E1-8F07-6F387DAE4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1BD46DA-CB89-802B-A928-5896044AE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16712A6-8F76-4AFD-E14A-3995A27A2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F03222B-FBDB-C11A-4EAD-4BAD4C12A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552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65B72C-A064-7359-C5BC-B8118715A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44EDC1B-269B-30D9-6219-E34C92B3B3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D821A0-2C30-6E26-8E85-E856F756AE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9036457-551C-C76D-31F5-B6AE22BC6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FE78CA-5EB9-C9BB-0351-943B1DF35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CE6F1A4-C551-AE6E-E5A7-C0BD532E0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8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0E0FF6-32C0-CFA8-0CB5-AFD6171D8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0855B0E-FAF2-E9A5-4A94-464726771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6D57377-8B8A-9A07-DAB5-BF26E5C22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1734CA7-4FC0-B66A-BD14-EB6327C3A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98EB93-E5D3-3CDC-F8CD-FDE15532E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8422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34FC74B-744B-83B8-3D25-15898338C0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9A4CC7-76B5-F171-37D9-82659913AB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94269C7-D962-E6E4-725C-18EEF50D6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604032-0FCB-6CBD-96FE-B477590D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89106FB-AC12-56F6-63D2-71CFF0823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985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9A84341-3BE0-84C7-6AE3-16A61BAEA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FC410EC-7B2B-4128-26DD-D6BF5C6CB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BD002B-DABE-301C-85C0-F6CBA473D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3578E-11B7-4336-BB5C-F6F936DEFF8D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E97D141-FB41-4BBD-D5BE-DC6844DAAF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36DF9F-9CC3-DAD5-6366-022B32318B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65941-03EE-488F-AC3D-BAE858899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5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7938" y="4158629"/>
            <a:ext cx="3476124" cy="1115074"/>
          </a:xfrm>
        </p:spPr>
        <p:txBody>
          <a:bodyPr>
            <a:noAutofit/>
          </a:bodyPr>
          <a:lstStyle/>
          <a:p>
            <a:r>
              <a:rPr lang="cs-CZ" dirty="0"/>
              <a:t>Část 8</a:t>
            </a:r>
          </a:p>
          <a:p>
            <a:r>
              <a:rPr lang="cs-CZ" dirty="0"/>
              <a:t>Elektřina a magnetismus II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349891-62EC-D117-5067-2219A3A69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72" y="0"/>
            <a:ext cx="546732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AA52AD3-4ACF-E0EE-E445-EB8E0D852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492" y="0"/>
            <a:ext cx="4666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073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C2A47E-7EF9-7962-FC15-4C2E7518E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59" y="0"/>
            <a:ext cx="4986753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C7CBB1D-7522-FE65-CDF3-3AC262843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868" y="0"/>
            <a:ext cx="4635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98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CC50BC-9DC6-B92A-7EC8-6FB75EEE0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18" y="0"/>
            <a:ext cx="464514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1BFF463-49E4-3685-F3CA-68E76E671A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540" y="0"/>
            <a:ext cx="4623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366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A82AF9-053E-952A-C5E0-4AE026915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38" y="0"/>
            <a:ext cx="471487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7D647BA-D171-2685-09B1-E390C9A54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382" y="0"/>
            <a:ext cx="5084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372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3B5A99-9AD5-86A8-AD92-D36AA4BF8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86" y="0"/>
            <a:ext cx="460601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B9103F4-18CE-C4F4-0A45-767F2B0622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268" y="0"/>
            <a:ext cx="46438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75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C35EC1-2D6D-74F5-DA8C-A901BDCFA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1"/>
          <a:stretch>
            <a:fillRect/>
          </a:stretch>
        </p:blipFill>
        <p:spPr>
          <a:xfrm>
            <a:off x="448586" y="0"/>
            <a:ext cx="459254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5C96975-5DB1-3E5F-0B3C-23858F1B03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623" y="556245"/>
            <a:ext cx="6163056" cy="601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132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1EEB1F-9DBB-9CB2-462B-B0D1EF0CA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86" y="0"/>
            <a:ext cx="461169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68E532A-A880-EC1F-0EDD-A1DED857E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626" y="0"/>
            <a:ext cx="4735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51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E98D1D-FF80-4CCB-E6CD-D1367CD97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215" y="0"/>
            <a:ext cx="499579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3329E57-2FA1-8E1F-9E9E-F364A3E1D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323" y="0"/>
            <a:ext cx="4555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076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C160F6-93FC-ED3D-15B0-3CAC9B810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55" y="0"/>
            <a:ext cx="467864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331A473-8760-AEAB-D212-CC99ED32F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308" y="0"/>
            <a:ext cx="4873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55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669609-D929-0EB2-9D78-B0ABDFA37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26" y="0"/>
            <a:ext cx="455623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EBDB3C8-74E9-D8E3-4C41-0EBFD04CEA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372" y="0"/>
            <a:ext cx="4651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66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2CC72E-03B5-DBA4-6F34-EEC2D8DF9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6"/>
          <a:stretch>
            <a:fillRect/>
          </a:stretch>
        </p:blipFill>
        <p:spPr>
          <a:xfrm>
            <a:off x="801135" y="0"/>
            <a:ext cx="494675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87B6FEE-C118-EC75-556A-A23570EDAC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878" y="0"/>
            <a:ext cx="45329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276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04D3D2-2E54-E8F2-D292-426593F05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37" y="0"/>
            <a:ext cx="480558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7A2693A-8949-C3E0-0CC6-2C3969CB50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637" y="0"/>
            <a:ext cx="5257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2678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CF6CA8-A4E2-7DB4-9837-57C465C5B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40" y="0"/>
            <a:ext cx="460683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C7A9319-3019-A8FD-8337-3DD4F435E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845" y="0"/>
            <a:ext cx="5355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691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B1FCC7-68C0-452B-575A-A202DB99C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33" y="0"/>
            <a:ext cx="466555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7B01773-EB85-86E2-4E14-5F1830562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795" y="0"/>
            <a:ext cx="4624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277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47D20D-5F24-2823-D5EA-C46A7FBEF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000"/>
          <a:stretch>
            <a:fillRect/>
          </a:stretch>
        </p:blipFill>
        <p:spPr>
          <a:xfrm>
            <a:off x="908669" y="0"/>
            <a:ext cx="469700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4429F2B-2238-666B-7513-6C3739565F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211" y="0"/>
            <a:ext cx="5025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74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82A058-2267-8381-527F-F94C513F7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2"/>
          <a:stretch>
            <a:fillRect/>
          </a:stretch>
        </p:blipFill>
        <p:spPr>
          <a:xfrm>
            <a:off x="945088" y="0"/>
            <a:ext cx="441409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98B695D-3301-1E48-630B-815628F34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390" y="0"/>
            <a:ext cx="4499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3217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67B9CF-A8F3-B4E2-72C3-88F0FE1B69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45" y="0"/>
            <a:ext cx="483270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18F35A0-17A6-16CD-02BE-0800FFBE81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952" y="0"/>
            <a:ext cx="45562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739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8F1A38D-F451-6F46-578F-8F8D4EC652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8300256" y="2751045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9E9FFE9-4652-0337-2B18-17D16C8B74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605"/>
          <a:stretch>
            <a:fillRect/>
          </a:stretch>
        </p:blipFill>
        <p:spPr>
          <a:xfrm>
            <a:off x="1676946" y="0"/>
            <a:ext cx="45966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15937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15</Words>
  <Application>Microsoft Office PowerPoint</Application>
  <PresentationFormat>Širokoúhlá obrazovka</PresentationFormat>
  <Paragraphs>4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2025-07-13T11:30:18Z</dcterms:created>
  <dcterms:modified xsi:type="dcterms:W3CDTF">2025-07-13T12:03:16Z</dcterms:modified>
</cp:coreProperties>
</file>