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C53EF7-8EF4-58E1-D598-FA7F2F05EE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7EDCA65-08EA-A405-861A-BBB87AFA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45874F7-95DD-6D46-F10D-88CFB096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FF503F-562A-1749-3A96-E57D8274B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B17CB1-FE4C-7BF9-39F2-3114D546C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72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6E25BA-0C89-3553-3ECD-20B87242E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524C475-46F4-52DD-2D20-EAFF4DEE36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9C6E847-EB8A-F179-519B-4CB2AA953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451F00F-723D-87DA-03CB-C763BCB78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3C39D70-F3D3-FA0B-145C-82B106F53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5968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3F30B4-DEE1-0B10-3FBD-723FE20F3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CAD61FD-D1C3-86AC-6A20-E3B26BCD9B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589A46-E630-1079-E7DF-DAE716398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787EC5-4547-20B8-0EA5-077225DD5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040440-4A05-B678-B2DC-C7B708D9D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5553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6167EC-3E8E-5793-BDB2-7B59BBA17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11B388C-30DA-41C1-EFC1-E353FE8CF5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368EC73-AFFB-AA5D-E91B-CEA8536B6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EB0CE24-5E75-4C45-22B1-7E095D797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A23F646-2F01-6B31-24A8-5DB9E3A8C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D8D6668-6D47-CAA6-8360-7F430C0A7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652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0BF123-2006-0F04-B883-44298D500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0D743D3-6253-90CA-CCD5-2E094F08F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2A10E7A-4356-A279-C6A3-136ABC3B1C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2487CB5-D447-29CF-A641-3933D793B6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4252114C-EB61-F7FA-80F5-D3BF742DA7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0DA520A-E9EB-304A-F916-E4D24652B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21573E3-F86B-6FDE-3FE4-E8FF0035B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72B0FDC-A7FC-1789-AB4B-015617453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956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2CF68A-EB00-F042-5E9F-E9D5CF495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EF06B32-360A-ED21-C6EF-D2F451CE8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7AE72D0-5E3C-8600-BFCB-8C67DA4D5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EEF6585-7212-0825-7347-7685127E1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9313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FB26420-76DD-F7FB-30D4-692FB7C52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BB44EB3-9B52-8524-180B-026265E22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9E1151B-DE6B-78A4-5CC0-5E104EFDA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7215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4974E6-1559-FA39-99B9-1D3C78E22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4389EF0-3245-3FB3-A13D-A23AB14E7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6E4D292-CF5C-0D5D-A467-7144115180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6DDE283-B666-56A6-3D96-145968AC7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EE6BFDA-AB57-A048-2235-C76E3201D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85A3AD7-E138-C952-7010-9730B7455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25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811E1B-8AED-F5BE-2367-7B7370BEF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461476C-BF41-23DA-F243-ACC85BE3E7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F4F1C12-8395-DC1E-CE48-B6FC526F9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1C6F96B-DFD5-2DC3-D926-22022A303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106442B-CBC8-C0D1-ED6C-E078DAD51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96DCAC6-AB8E-5EE6-3A70-F1AEEED48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263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1A67B7-019C-A708-110B-F5615BADF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7BC358B-5363-646F-4BC6-C8022440C1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E441D3B-3414-81AC-E10C-C0775518F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9D6DA54-1415-66B2-003F-E2AC16DE6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29469CA-040E-683E-E718-6C670CAA1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060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E9D8C1A-D2D3-287F-C976-6786020385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0615140-61D9-F11F-75F8-ACDB6CA293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F4D82C9-45BC-F3CD-08F5-CE099DF7B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D52EDEC-DF91-21AF-0AE0-0A02937E6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106749-3979-E22E-C309-DB7CFC9B6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962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DEEF0B6-181C-B3E6-887C-BD4504194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2093D17-DD9B-C3A5-0D31-E2AFCE3A71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88D0C8-B298-C976-A68E-7695EC0FD2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93D7C-15BF-4451-9AC4-7336393860DA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B704A0E-EC0A-5A9C-1644-70F122EFB2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54E502-5899-5215-065D-125073C73A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4FDDE-B647-413E-B99D-3A258919236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428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91813" y="3912840"/>
            <a:ext cx="4408374" cy="2281229"/>
          </a:xfrm>
        </p:spPr>
        <p:txBody>
          <a:bodyPr>
            <a:noAutofit/>
          </a:bodyPr>
          <a:lstStyle/>
          <a:p>
            <a:r>
              <a:rPr lang="cs-CZ" dirty="0"/>
              <a:t>Část 10</a:t>
            </a:r>
          </a:p>
          <a:p>
            <a:r>
              <a:rPr lang="cs-CZ" dirty="0"/>
              <a:t>Nukleové kyseliny</a:t>
            </a:r>
          </a:p>
          <a:p>
            <a:r>
              <a:rPr lang="cs-CZ" dirty="0"/>
              <a:t>Vitamíny</a:t>
            </a:r>
          </a:p>
          <a:p>
            <a:r>
              <a:rPr lang="cs-CZ" dirty="0"/>
              <a:t>Hormony</a:t>
            </a:r>
          </a:p>
          <a:p>
            <a:r>
              <a:rPr lang="cs-CZ" dirty="0"/>
              <a:t>Metabolismus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0299BF-A5D8-BFBE-33AE-3A29F52F8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2" y="369000"/>
            <a:ext cx="396526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33AB34C-70B8-7732-47F5-DDEB443C6C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417" y="369000"/>
            <a:ext cx="4702066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775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3493D7-9125-DF7C-07BD-996D5D853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849" y="369000"/>
            <a:ext cx="4391673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CCAABDE-4EAF-CA25-49B2-5B28D9F6CD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480" y="369000"/>
            <a:ext cx="4040279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6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9C76E2-EAC8-A56F-653A-2397239CD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834" y="369000"/>
            <a:ext cx="432556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0D0F696-2A0E-D89C-42F1-8C1CDAF7D4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602" y="369000"/>
            <a:ext cx="4335433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526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7E4FD1-03FE-7203-20DB-8350FC595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506" y="369000"/>
            <a:ext cx="4035907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3105DE2-C51D-4BDE-494A-00DC3C82FC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88" y="369000"/>
            <a:ext cx="4151400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675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4B6DCC-5877-B99B-AC46-C8CBA6510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22" y="369000"/>
            <a:ext cx="429887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88F0AFB-BEC4-AE71-F40F-398EC1362B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304" y="369000"/>
            <a:ext cx="4184328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047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D1868A-D9C4-C5E8-825B-856575351E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899" y="369000"/>
            <a:ext cx="4230741" cy="6120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6F134EAB-1A9C-ACEE-5AFC-64B0FBF6BBC7}"/>
              </a:ext>
            </a:extLst>
          </p:cNvPr>
          <p:cNvSpPr txBox="1"/>
          <p:nvPr/>
        </p:nvSpPr>
        <p:spPr>
          <a:xfrm>
            <a:off x="8348870" y="3244334"/>
            <a:ext cx="1518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10</a:t>
            </a:r>
          </a:p>
        </p:txBody>
      </p:sp>
    </p:spTree>
    <p:extLst>
      <p:ext uri="{BB962C8B-B14F-4D97-AF65-F5344CB8AC3E}">
        <p14:creationId xmlns:p14="http://schemas.microsoft.com/office/powerpoint/2010/main" val="42668147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19</Words>
  <Application>Microsoft Office PowerPoint</Application>
  <PresentationFormat>Širokoúhlá obrazovka</PresentationFormat>
  <Paragraphs>8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</cp:revision>
  <dcterms:created xsi:type="dcterms:W3CDTF">2025-09-13T12:05:03Z</dcterms:created>
  <dcterms:modified xsi:type="dcterms:W3CDTF">2025-09-13T12:13:28Z</dcterms:modified>
</cp:coreProperties>
</file>