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Proces_se_skupinou_Milady_Hor%C3%A1kov%C3%A9" TargetMode="External"/><Relationship Id="rId7" Type="http://schemas.openxmlformats.org/officeDocument/2006/relationships/hyperlink" Target="https://cs.wikipedia.org/wiki/Anton%C3%ADn_Novotn%C3%BD" TargetMode="External"/><Relationship Id="rId2" Type="http://schemas.openxmlformats.org/officeDocument/2006/relationships/hyperlink" Target="https://cs.wikipedia.org/wiki/Klement_Gottwal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Anton%C3%ADn_Z%C3%A1potock%C3%BD" TargetMode="External"/><Relationship Id="rId5" Type="http://schemas.openxmlformats.org/officeDocument/2006/relationships/hyperlink" Target="https://cs.wikipedia.org/wiki/Rudolf_Sl%C3%A1nsk%C3%BD" TargetMode="External"/><Relationship Id="rId4" Type="http://schemas.openxmlformats.org/officeDocument/2006/relationships/hyperlink" Target="https://cs.wikipedia.org/wiki/Heliodor_P%C3%ADk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B6330B-99D3-165B-B3DF-A322564331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KOMUNISTICKÝ REŽIM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26D608A-EDD4-4892-CE4A-11B6479215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V ČESKOSLOVENSKU</a:t>
            </a:r>
          </a:p>
        </p:txBody>
      </p:sp>
    </p:spTree>
    <p:extLst>
      <p:ext uri="{BB962C8B-B14F-4D97-AF65-F5344CB8AC3E}">
        <p14:creationId xmlns:p14="http://schemas.microsoft.com/office/powerpoint/2010/main" val="2236973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0F4F07-B989-C39A-7371-DC48416C2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KOMUNISTICKÝ REŽIM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B5186C2-35EA-3D19-966C-DB792F7EDF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Období od února 1948 po prosinec 1989 (tzv. vítězný únor – sametová revoluce)</a:t>
            </a:r>
          </a:p>
          <a:p>
            <a:r>
              <a:rPr lang="cs-CZ" dirty="0"/>
              <a:t>Československo je součástí </a:t>
            </a:r>
            <a:r>
              <a:rPr lang="cs-CZ" b="1" dirty="0"/>
              <a:t>Varšavské smlouvy a RVHP</a:t>
            </a:r>
          </a:p>
          <a:p>
            <a:r>
              <a:rPr lang="cs-CZ" dirty="0"/>
              <a:t>Absence svobodných voleb, vládní teror, vykonstruované procesy, vznik koncentračních a pracovních táborů, absence kapitalismu</a:t>
            </a:r>
          </a:p>
          <a:p>
            <a:r>
              <a:rPr lang="cs-CZ" dirty="0"/>
              <a:t>Centrálně plánované hospodářství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9608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12B4F0-35A5-0A3E-8CF1-A704324EE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VARŠAVSKÁ SMLOUVA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5F1C18-5B98-F4B6-2C2E-6A8B674F0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Vojenský pakt</a:t>
            </a:r>
          </a:p>
          <a:p>
            <a:r>
              <a:rPr lang="cs-CZ" dirty="0"/>
              <a:t>1955 – 1991</a:t>
            </a:r>
          </a:p>
          <a:p>
            <a:r>
              <a:rPr lang="cs-CZ" dirty="0"/>
              <a:t>= Smlouva o přátelství, spolupráci a vzájemné pomoci</a:t>
            </a:r>
          </a:p>
          <a:p>
            <a:r>
              <a:rPr lang="cs-CZ" dirty="0"/>
              <a:t>Albánie (1968 opuštění), Bulharsko, Československo, Maďarsko, Německá demokratická republika, Polsko, Rumunsko, SSSR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741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E50FB6-CDEF-1736-311C-405267D40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RVHP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ABC3EA-EC57-D48E-4C0E-BB4C6397BF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Rada vzájemné hospodářské pomoci</a:t>
            </a:r>
          </a:p>
          <a:p>
            <a:r>
              <a:rPr lang="cs-CZ" dirty="0"/>
              <a:t>Založena v Moskvě roku 1949 Stalinem – konec 1991</a:t>
            </a:r>
          </a:p>
          <a:p>
            <a:r>
              <a:rPr lang="cs-CZ" dirty="0"/>
              <a:t>Sdružovala komunistické státy</a:t>
            </a:r>
          </a:p>
          <a:p>
            <a:r>
              <a:rPr lang="cs-CZ" dirty="0"/>
              <a:t>Obchodní instituce</a:t>
            </a:r>
          </a:p>
          <a:p>
            <a:r>
              <a:rPr lang="cs-CZ" dirty="0"/>
              <a:t>Členové: Albánie, Československo, Bulharsko, Maďarsko, Polsko, Rumunsko, SSSR, NDR, Kuba, Mongolsko, Vietnam, Jugoslávie</a:t>
            </a:r>
          </a:p>
          <a:p>
            <a:r>
              <a:rPr lang="cs-CZ" dirty="0"/>
              <a:t>Částečná spolupráce/pozorovatel: Mexiko, Finsko, Irák, Nikaragua, Etiopie, Laos, Jemen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3359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E04EFC-D8DB-B2F9-9DAB-2CDC41363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1948 – 1960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92F47A-0F62-523B-5426-23B50A4E7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Znárodnění podniků nad 50 zaměstnanců</a:t>
            </a:r>
          </a:p>
          <a:p>
            <a:r>
              <a:rPr lang="cs-CZ" dirty="0"/>
              <a:t>7. června 1948 – abdikace E. Beneše, novým prezidentem K. Gottwald</a:t>
            </a:r>
          </a:p>
          <a:p>
            <a:r>
              <a:rPr lang="cs-CZ" dirty="0"/>
              <a:t>Září 1948 – zákon o táborech nucených prací</a:t>
            </a:r>
          </a:p>
          <a:p>
            <a:r>
              <a:rPr lang="cs-CZ" dirty="0"/>
              <a:t>Pomocné technické prapory – pro nepohodlné obyvatelstvo</a:t>
            </a:r>
          </a:p>
          <a:p>
            <a:r>
              <a:rPr lang="cs-CZ" dirty="0"/>
              <a:t>Pronásledování představitelů církve</a:t>
            </a:r>
          </a:p>
          <a:p>
            <a:r>
              <a:rPr lang="cs-CZ" dirty="0"/>
              <a:t>Zákaz skautingu (Junáka), Sokola, Orla</a:t>
            </a:r>
          </a:p>
          <a:p>
            <a:r>
              <a:rPr lang="cs-CZ" dirty="0"/>
              <a:t>Politické procesy – M. Horáková (1950), </a:t>
            </a:r>
            <a:r>
              <a:rPr lang="cs-CZ" dirty="0" err="1"/>
              <a:t>Heliodor</a:t>
            </a:r>
            <a:r>
              <a:rPr lang="cs-CZ" dirty="0"/>
              <a:t> Píka, Rudolf Slánský (1952)</a:t>
            </a:r>
          </a:p>
        </p:txBody>
      </p:sp>
    </p:spTree>
    <p:extLst>
      <p:ext uri="{BB962C8B-B14F-4D97-AF65-F5344CB8AC3E}">
        <p14:creationId xmlns:p14="http://schemas.microsoft.com/office/powerpoint/2010/main" val="4215579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C097F1-E04A-D782-0EA9-251A6637A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1948 - 1960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CBBE3EE-40DD-AA33-19F5-698DD6BFAD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Pouze centrálně plánované hospodářství – tzv. pětiletky, důraz kladen na těžký průmysl</a:t>
            </a:r>
          </a:p>
          <a:p>
            <a:r>
              <a:rPr lang="cs-CZ" dirty="0"/>
              <a:t>Březen 1953 – umírá Stalin, krátce po něm i Gottwald</a:t>
            </a:r>
          </a:p>
          <a:p>
            <a:r>
              <a:rPr lang="cs-CZ" dirty="0"/>
              <a:t>Nový prezident – Antonín Zápotocký</a:t>
            </a:r>
          </a:p>
          <a:p>
            <a:r>
              <a:rPr lang="cs-CZ" dirty="0"/>
              <a:t>Červen 1953 – měnová reforma</a:t>
            </a:r>
          </a:p>
          <a:p>
            <a:r>
              <a:rPr lang="cs-CZ" dirty="0"/>
              <a:t>1956 – odsouzení kultu osobnosti Stalina v SSSR</a:t>
            </a:r>
          </a:p>
          <a:p>
            <a:r>
              <a:rPr lang="cs-CZ" dirty="0"/>
              <a:t>1957 – prezident Antonín Novotný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5062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1B269A-79C3-9E58-8FFD-2631E3939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KLEMENT GOTTWALD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9B638A4-B348-BD20-06CF-3AA14C577F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7" y="2720975"/>
            <a:ext cx="2143125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962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166C9B-768F-846A-6A26-BE19C800F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MILADA HORÁKOVÁ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35C14C5-837C-E543-9327-2F4B33B12FE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950" y="2731731"/>
            <a:ext cx="5929049" cy="288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312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D634A17-5DB0-6163-F06C-EA500ECD9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HELIODOR PÍKA</a:t>
            </a:r>
          </a:p>
        </p:txBody>
      </p:sp>
      <p:pic>
        <p:nvPicPr>
          <p:cNvPr id="3074" name="Picture 2" descr="Heliodor Píka jako francouzský legionář v období 1. světové války">
            <a:extLst>
              <a:ext uri="{FF2B5EF4-FFF2-40B4-BE49-F238E27FC236}">
                <a16:creationId xmlns:a16="http://schemas.microsoft.com/office/drawing/2014/main" id="{E6ACB70B-6CD8-5E51-4E0C-200DB46FEEB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550" y="2636839"/>
            <a:ext cx="2505075" cy="332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892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7C940B-0A61-6386-DECA-BA1DAD319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RUDOL SLÁNSKÝ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9B8F0AE0-5855-E763-7044-63E77365A36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450" y="2652101"/>
            <a:ext cx="2533649" cy="335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40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625DA0-A00F-1E24-10D9-41BA6A354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ANTONÍN ZÁPOTOCKÝ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40371143-BF2B-A7AA-062E-8AD88BB7810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7" y="2673350"/>
            <a:ext cx="2143125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6531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85E500-5E2F-F654-3131-2D67A5D71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ANTONÍN NOVOTNÝ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A20B4337-FDF1-65E8-349C-A6AE00B54F1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975" y="2474517"/>
            <a:ext cx="2609850" cy="358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6657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88FA72-5D03-2988-0A66-9D6B57D95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DF2A992-6073-5649-1B42-A4BD18F211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https://cs.wikipedia.org/wiki/Klement_Gottwald</a:t>
            </a:r>
            <a:endParaRPr lang="cs-CZ" dirty="0"/>
          </a:p>
          <a:p>
            <a:r>
              <a:rPr lang="cs-CZ" dirty="0"/>
              <a:t>2) </a:t>
            </a:r>
            <a:r>
              <a:rPr lang="cs-CZ" dirty="0">
                <a:hlinkClick r:id="rId3"/>
              </a:rPr>
              <a:t>https://cs.wikipedia.org/wiki/Proces_se_skupinou_Milady_Hor%C3%A1kov%C3%A9</a:t>
            </a:r>
            <a:endParaRPr lang="cs-CZ" dirty="0"/>
          </a:p>
          <a:p>
            <a:r>
              <a:rPr lang="cs-CZ" dirty="0"/>
              <a:t>3) </a:t>
            </a:r>
            <a:r>
              <a:rPr lang="cs-CZ" dirty="0">
                <a:hlinkClick r:id="rId4"/>
              </a:rPr>
              <a:t>https://cs.wikipedia.org/wiki/Heliodor_P%C3%ADka</a:t>
            </a:r>
            <a:endParaRPr lang="cs-CZ" dirty="0"/>
          </a:p>
          <a:p>
            <a:r>
              <a:rPr lang="cs-CZ" dirty="0"/>
              <a:t>4) </a:t>
            </a:r>
            <a:r>
              <a:rPr lang="cs-CZ" dirty="0">
                <a:hlinkClick r:id="rId5"/>
              </a:rPr>
              <a:t>https://cs.wikipedia.org/wiki/Rudolf_Sl%C3%A1nsk%C3%BD</a:t>
            </a:r>
            <a:endParaRPr lang="cs-CZ" dirty="0"/>
          </a:p>
          <a:p>
            <a:r>
              <a:rPr lang="cs-CZ" dirty="0"/>
              <a:t>5) </a:t>
            </a:r>
            <a:r>
              <a:rPr lang="cs-CZ" dirty="0">
                <a:hlinkClick r:id="rId6"/>
              </a:rPr>
              <a:t>https://cs.wikipedia.org/wiki/Anton%C3%ADn_Z%C3%A1potock%C3%BD</a:t>
            </a:r>
            <a:endParaRPr lang="cs-CZ" dirty="0"/>
          </a:p>
          <a:p>
            <a:r>
              <a:rPr lang="cs-CZ" dirty="0"/>
              <a:t>6) </a:t>
            </a:r>
            <a:r>
              <a:rPr lang="cs-CZ" dirty="0">
                <a:hlinkClick r:id="rId7"/>
              </a:rPr>
              <a:t>https://cs.wikipedia.org/wiki/Anton%C3%ADn_Novotn%C3%BD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2642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59</TotalTime>
  <Words>306</Words>
  <Application>Microsoft Office PowerPoint</Application>
  <PresentationFormat>Širokoúhlá obrazovka</PresentationFormat>
  <Paragraphs>47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Garamond</vt:lpstr>
      <vt:lpstr>Organika</vt:lpstr>
      <vt:lpstr>KOMUNISTICKÝ REŽIM </vt:lpstr>
      <vt:lpstr>KOMUNISTICKÝ REŽIM</vt:lpstr>
      <vt:lpstr>VARŠAVSKÁ SMLOUVA</vt:lpstr>
      <vt:lpstr>RVHP</vt:lpstr>
      <vt:lpstr>1948 – 1960</vt:lpstr>
      <vt:lpstr>1948 - 1960</vt:lpstr>
      <vt:lpstr>KLEMENT GOTTWALD</vt:lpstr>
      <vt:lpstr>MILADA HORÁKOVÁ</vt:lpstr>
      <vt:lpstr>HELIODOR PÍKA</vt:lpstr>
      <vt:lpstr>RUDOL SLÁNSKÝ</vt:lpstr>
      <vt:lpstr>ANTONÍN ZÁPOTOCKÝ</vt:lpstr>
      <vt:lpstr>ANTONÍN NOVOTNÝ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KOMUNISTICKÝ REŽIM</dc:title>
  <dc:creator>Pc</dc:creator>
  <cp:lastModifiedBy>BLAŽKOVÁ</cp:lastModifiedBy>
  <cp:revision>2</cp:revision>
  <dcterms:created xsi:type="dcterms:W3CDTF">2023-01-03T17:04:44Z</dcterms:created>
  <dcterms:modified xsi:type="dcterms:W3CDTF">2023-01-04T06:37:03Z</dcterms:modified>
</cp:coreProperties>
</file>