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RUSKÁ REVOLUCE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38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RUSKÁ REVOLUCE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Označení pro vývoj Ruska, kdy se proměnilo z Ruského impéria v komunistický stát</a:t>
            </a:r>
          </a:p>
          <a:p>
            <a:r>
              <a:rPr lang="cs-CZ" u="sng" dirty="0" smtClean="0"/>
              <a:t>Dvě fáze:</a:t>
            </a:r>
          </a:p>
          <a:p>
            <a:pPr lvl="1"/>
            <a:r>
              <a:rPr lang="cs-CZ" dirty="0" smtClean="0"/>
              <a:t>Únorová revoluce</a:t>
            </a:r>
          </a:p>
          <a:p>
            <a:pPr lvl="1"/>
            <a:r>
              <a:rPr lang="cs-CZ" dirty="0" smtClean="0"/>
              <a:t>Říjnová revoluce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9614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ÚNOROVÁ REVOLUCE – březen 1917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Obyvatelé jsou nespokojeni s poměry v impériu=&gt; vyhlášení generální stávky v Petrohradě=&gt; </a:t>
            </a:r>
            <a:r>
              <a:rPr lang="cs-CZ" b="1" dirty="0" smtClean="0"/>
              <a:t>odstoupení cara Mikuláše II. </a:t>
            </a:r>
          </a:p>
          <a:p>
            <a:r>
              <a:rPr lang="cs-CZ" dirty="0" smtClean="0"/>
              <a:t>Do čele země je postavena </a:t>
            </a:r>
            <a:r>
              <a:rPr lang="cs-CZ" b="1" dirty="0" smtClean="0"/>
              <a:t>Prozatímní vláda</a:t>
            </a:r>
          </a:p>
          <a:p>
            <a:r>
              <a:rPr lang="cs-CZ" dirty="0" smtClean="0"/>
              <a:t>Vznik </a:t>
            </a:r>
            <a:r>
              <a:rPr lang="cs-CZ" b="1" dirty="0" smtClean="0"/>
              <a:t>sovětů</a:t>
            </a:r>
            <a:r>
              <a:rPr lang="cs-CZ" dirty="0" smtClean="0"/>
              <a:t> (= rady) – revoluční orgány – sověty dělnických, vojenských a rolnických zástupců=&gt; nejmocnější Petrohradský sovět dělnických a vojenských zástupců (v čele Nikolaj </a:t>
            </a:r>
            <a:r>
              <a:rPr lang="cs-CZ" dirty="0" err="1" smtClean="0"/>
              <a:t>Čcheidze</a:t>
            </a:r>
            <a:r>
              <a:rPr lang="cs-CZ" dirty="0" smtClean="0"/>
              <a:t> a Alexandr </a:t>
            </a:r>
            <a:r>
              <a:rPr lang="cs-CZ" dirty="0" err="1"/>
              <a:t>K</a:t>
            </a:r>
            <a:r>
              <a:rPr lang="cs-CZ" dirty="0" err="1" smtClean="0"/>
              <a:t>erenskij</a:t>
            </a:r>
            <a:r>
              <a:rPr lang="cs-CZ" dirty="0" smtClean="0"/>
              <a:t>)</a:t>
            </a:r>
          </a:p>
          <a:p>
            <a:r>
              <a:rPr lang="cs-CZ" dirty="0" smtClean="0"/>
              <a:t>Představitelé bolševiků (Lenin) byli v této době v exilu v Curychu a s revolucí nesouhlasili=&gt;příprava vlastní revoluce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7648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 ÚNOROVÉ REVOLUCI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v čele země Prozatímní vláda – předseda </a:t>
            </a:r>
            <a:r>
              <a:rPr lang="cs-CZ" dirty="0" err="1" smtClean="0"/>
              <a:t>Kerenskij</a:t>
            </a:r>
            <a:endParaRPr lang="cs-CZ" dirty="0" smtClean="0"/>
          </a:p>
          <a:p>
            <a:r>
              <a:rPr lang="cs-CZ" dirty="0" smtClean="0"/>
              <a:t>Vláda se dělí o moc se sověty =&gt; vznik tzv. dvojvládí</a:t>
            </a:r>
          </a:p>
          <a:p>
            <a:r>
              <a:rPr lang="cs-CZ" u="sng" dirty="0" smtClean="0"/>
              <a:t>Strany:</a:t>
            </a:r>
          </a:p>
          <a:p>
            <a:pPr lvl="1"/>
            <a:r>
              <a:rPr lang="cs-CZ" dirty="0" smtClean="0"/>
              <a:t>Bolševici – radikální komunisté (Lenin)</a:t>
            </a:r>
          </a:p>
          <a:p>
            <a:pPr lvl="1"/>
            <a:r>
              <a:rPr lang="cs-CZ" dirty="0" smtClean="0"/>
              <a:t>Bělogvardějci – nacionalisté</a:t>
            </a:r>
          </a:p>
          <a:p>
            <a:pPr lvl="1"/>
            <a:r>
              <a:rPr lang="cs-CZ" dirty="0" smtClean="0"/>
              <a:t>Eseři – agrární socialisté</a:t>
            </a:r>
          </a:p>
          <a:p>
            <a:pPr lvl="1"/>
            <a:r>
              <a:rPr lang="cs-CZ" dirty="0" smtClean="0"/>
              <a:t>Menševici – umírněná sociální demokracie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4520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ŘÍJNOVÁ REVOLUCE – listopad 1917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Bolševici svrhli Prozatímní vládu a nastolili nový režim</a:t>
            </a:r>
          </a:p>
          <a:p>
            <a:r>
              <a:rPr lang="cs-CZ" dirty="0" smtClean="0"/>
              <a:t>Dobyli zimní palác, sídlo vlády</a:t>
            </a:r>
          </a:p>
          <a:p>
            <a:r>
              <a:rPr lang="cs-CZ" dirty="0" smtClean="0"/>
              <a:t>Zapojení křižníku Aurora</a:t>
            </a:r>
          </a:p>
          <a:p>
            <a:r>
              <a:rPr lang="cs-CZ" dirty="0" smtClean="0"/>
              <a:t>Založení </a:t>
            </a:r>
            <a:r>
              <a:rPr lang="cs-CZ" b="1" dirty="0" err="1" smtClean="0"/>
              <a:t>Čeky</a:t>
            </a:r>
            <a:r>
              <a:rPr lang="cs-CZ" dirty="0" smtClean="0"/>
              <a:t> – tajná policie</a:t>
            </a:r>
          </a:p>
          <a:p>
            <a:pPr marL="0" indent="0">
              <a:buNone/>
            </a:pPr>
            <a:r>
              <a:rPr lang="cs-CZ" dirty="0" smtClean="0"/>
              <a:t>V čele revoluce </a:t>
            </a:r>
            <a:r>
              <a:rPr lang="cs-CZ" b="1" dirty="0" smtClean="0"/>
              <a:t>Lenin a Trocký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7437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NÁSLEDKY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Červenec 1918 –vyvraždění carské rodiny </a:t>
            </a:r>
          </a:p>
          <a:p>
            <a:r>
              <a:rPr lang="cs-CZ" dirty="0" smtClean="0"/>
              <a:t>1922 – vznik Sovětského svazu:</a:t>
            </a:r>
          </a:p>
          <a:p>
            <a:pPr lvl="1"/>
            <a:r>
              <a:rPr lang="cs-CZ" dirty="0" smtClean="0"/>
              <a:t>Rusko</a:t>
            </a:r>
          </a:p>
          <a:p>
            <a:pPr lvl="1"/>
            <a:r>
              <a:rPr lang="cs-CZ" dirty="0" smtClean="0"/>
              <a:t>Ukrajina</a:t>
            </a:r>
          </a:p>
          <a:p>
            <a:pPr lvl="1"/>
            <a:r>
              <a:rPr lang="cs-CZ" dirty="0" smtClean="0"/>
              <a:t>Bělorusko</a:t>
            </a:r>
          </a:p>
          <a:p>
            <a:pPr lvl="1"/>
            <a:r>
              <a:rPr lang="cs-CZ" dirty="0" smtClean="0"/>
              <a:t>Zakavkazsko</a:t>
            </a:r>
          </a:p>
          <a:p>
            <a:pPr lvl="1"/>
            <a:r>
              <a:rPr lang="cs-CZ" dirty="0" smtClean="0"/>
              <a:t>Střední Asie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04679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30</TotalTime>
  <Words>207</Words>
  <Application>Microsoft Office PowerPoint</Application>
  <PresentationFormat>Širokoúhlá obrazovka</PresentationFormat>
  <Paragraphs>33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RUSKÁ REVOLUCE</vt:lpstr>
      <vt:lpstr>RUSKÁ REVOLUCE</vt:lpstr>
      <vt:lpstr>ÚNOROVÁ REVOLUCE – březen 1917</vt:lpstr>
      <vt:lpstr>PO ÚNOROVÉ REVOLUCI</vt:lpstr>
      <vt:lpstr>ŘÍJNOVÁ REVOLUCE – listopad 1917</vt:lpstr>
      <vt:lpstr>NÁSLEDKY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RUSKÁ REVOLUCE</dc:title>
  <dc:creator>BLAŽKOVÁ</dc:creator>
  <cp:lastModifiedBy>BLAŽKOVÁ</cp:lastModifiedBy>
  <cp:revision>4</cp:revision>
  <dcterms:created xsi:type="dcterms:W3CDTF">2023-02-06T14:30:41Z</dcterms:created>
  <dcterms:modified xsi:type="dcterms:W3CDTF">2023-02-06T15:01:09Z</dcterms:modified>
</cp:coreProperties>
</file>