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90DC47-CD03-ACD5-C6FD-74E5CFA9E3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ČESKOSLOVENSKO 1948 - 1968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B9F41D7-A180-F65D-7F2E-7DC44F054FA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49902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CA3BFC9-71C3-8F46-6503-36E3B9688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 ÚNOROVÉM PŘEVRATU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6128A42-DC34-3EA5-AEA9-62AB13C188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Znárodnění všech podniků a statků na 50 lidí</a:t>
            </a:r>
          </a:p>
          <a:p>
            <a:r>
              <a:rPr lang="cs-CZ" dirty="0"/>
              <a:t>Reforma školství a zdravotního pojištění</a:t>
            </a:r>
          </a:p>
          <a:p>
            <a:r>
              <a:rPr lang="cs-CZ" dirty="0"/>
              <a:t>Nábor do KSČ</a:t>
            </a:r>
          </a:p>
          <a:p>
            <a:r>
              <a:rPr lang="cs-CZ" dirty="0"/>
              <a:t>1948 – prezidentem K. Gottwald</a:t>
            </a:r>
          </a:p>
          <a:p>
            <a:r>
              <a:rPr lang="cs-CZ" dirty="0"/>
              <a:t>Zákon o táborech nucené práce</a:t>
            </a:r>
          </a:p>
          <a:p>
            <a:r>
              <a:rPr lang="cs-CZ" dirty="0"/>
              <a:t>Zákaz Junáka, Sokola a Orla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7346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7C6908-7246-CDB7-E5DA-82BAFFD62A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POLITICKÉ PROCESY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AB1903-562F-F932-83A9-BE6DB92AAF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1949 – poprava </a:t>
            </a:r>
            <a:r>
              <a:rPr lang="cs-CZ" dirty="0" err="1"/>
              <a:t>Heliodora</a:t>
            </a:r>
            <a:r>
              <a:rPr lang="cs-CZ" dirty="0"/>
              <a:t> Píky</a:t>
            </a:r>
          </a:p>
          <a:p>
            <a:r>
              <a:rPr lang="cs-CZ" dirty="0"/>
              <a:t>1950 – proces se skupinou Milady Horákové</a:t>
            </a:r>
          </a:p>
          <a:p>
            <a:r>
              <a:rPr lang="cs-CZ" dirty="0"/>
              <a:t>1952 – poprava Rudolfa Slánského</a:t>
            </a:r>
          </a:p>
        </p:txBody>
      </p:sp>
    </p:spTree>
    <p:extLst>
      <p:ext uri="{BB962C8B-B14F-4D97-AF65-F5344CB8AC3E}">
        <p14:creationId xmlns:p14="http://schemas.microsoft.com/office/powerpoint/2010/main" val="10113670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09BB51-8307-2332-F9EB-142099F6D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HOSPODÁŘSTVÍ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8EBD515-77C0-1C25-5706-8EF11EFD0D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centrálně plánované – tzv. pětiletky</a:t>
            </a:r>
          </a:p>
          <a:p>
            <a:r>
              <a:rPr lang="cs-CZ" dirty="0"/>
              <a:t>Industrializace Slovenska</a:t>
            </a:r>
          </a:p>
          <a:p>
            <a:r>
              <a:rPr lang="cs-CZ" dirty="0"/>
              <a:t>Zákon o JZD (Jednotné zemědělské družstvo)</a:t>
            </a:r>
          </a:p>
          <a:p>
            <a:r>
              <a:rPr lang="cs-CZ" dirty="0"/>
              <a:t>Kolektivizace zemědělství</a:t>
            </a:r>
          </a:p>
          <a:p>
            <a:r>
              <a:rPr lang="cs-CZ" dirty="0"/>
              <a:t>=&gt; nedostatek spotřebního zboží a potravin</a:t>
            </a:r>
          </a:p>
          <a:p>
            <a:r>
              <a:rPr lang="cs-CZ" dirty="0"/>
              <a:t>=&gt; bytová krize</a:t>
            </a:r>
          </a:p>
        </p:txBody>
      </p:sp>
    </p:spTree>
    <p:extLst>
      <p:ext uri="{BB962C8B-B14F-4D97-AF65-F5344CB8AC3E}">
        <p14:creationId xmlns:p14="http://schemas.microsoft.com/office/powerpoint/2010/main" val="2975065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AC33F5-9A99-A75F-DA76-2CE690499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PADESÁTÁ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AA197B-1B87-98C9-B515-17D24FF4B1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1953 – měnová reforma</a:t>
            </a:r>
          </a:p>
          <a:p>
            <a:r>
              <a:rPr lang="cs-CZ" dirty="0"/>
              <a:t>Obrat v průmyslu – orientace na zemědělské stroje a spotřební zboží</a:t>
            </a:r>
          </a:p>
          <a:p>
            <a:r>
              <a:rPr lang="cs-CZ" dirty="0"/>
              <a:t>Další vykonstruované procesy:</a:t>
            </a:r>
          </a:p>
          <a:p>
            <a:pPr lvl="1"/>
            <a:r>
              <a:rPr lang="cs-CZ" dirty="0"/>
              <a:t>G. Husák</a:t>
            </a:r>
          </a:p>
          <a:p>
            <a:pPr lvl="1"/>
            <a:r>
              <a:rPr lang="cs-CZ" dirty="0"/>
              <a:t>Osvald Závodský</a:t>
            </a:r>
          </a:p>
          <a:p>
            <a:pPr lvl="1"/>
            <a:r>
              <a:rPr lang="cs-CZ" dirty="0"/>
              <a:t>J. </a:t>
            </a:r>
            <a:r>
              <a:rPr lang="cs-CZ" dirty="0" err="1"/>
              <a:t>Goldmann</a:t>
            </a:r>
            <a:endParaRPr lang="cs-CZ" dirty="0"/>
          </a:p>
          <a:p>
            <a:r>
              <a:rPr lang="cs-CZ" dirty="0"/>
              <a:t>1956 – odsouzení kultu osobnosti Stalina v SSSR</a:t>
            </a:r>
          </a:p>
          <a:p>
            <a:r>
              <a:rPr lang="cs-CZ" dirty="0"/>
              <a:t>1957 – prezidentem A. Novotný</a:t>
            </a:r>
          </a:p>
          <a:p>
            <a:pPr lvl="1"/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8040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D18D0F-2DE8-B164-E4D0-19A7746AD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ŠEDESÁTÁ LÉTA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CAA5EB-0F5C-AF39-F7ED-E267A610A6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1960 – nový název – Československá socialistická republika</a:t>
            </a:r>
          </a:p>
          <a:p>
            <a:pPr lvl="1"/>
            <a:r>
              <a:rPr lang="cs-CZ" dirty="0"/>
              <a:t>Státní zřízení – socialismus</a:t>
            </a:r>
          </a:p>
          <a:p>
            <a:pPr lvl="1"/>
            <a:r>
              <a:rPr lang="cs-CZ" dirty="0"/>
              <a:t>Vedoucí úloha KSČ</a:t>
            </a:r>
          </a:p>
          <a:p>
            <a:pPr lvl="1"/>
            <a:r>
              <a:rPr lang="cs-CZ" dirty="0"/>
              <a:t>Zrušení autonomie Slovenska</a:t>
            </a:r>
          </a:p>
          <a:p>
            <a:r>
              <a:rPr lang="cs-CZ" dirty="0"/>
              <a:t>Určité uvolnění režimu</a:t>
            </a:r>
          </a:p>
          <a:p>
            <a:r>
              <a:rPr lang="cs-CZ" dirty="0"/>
              <a:t>Ekonomický nárůst</a:t>
            </a:r>
          </a:p>
        </p:txBody>
      </p:sp>
    </p:spTree>
    <p:extLst>
      <p:ext uri="{BB962C8B-B14F-4D97-AF65-F5344CB8AC3E}">
        <p14:creationId xmlns:p14="http://schemas.microsoft.com/office/powerpoint/2010/main" val="25261424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1F65004-E1C7-1ABD-EEE2-EE99804ED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PRAŽSKÉ JARO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8D8F9D1-F1ED-D37B-9EA7-DF6ADC7232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1968 – leden – srpen</a:t>
            </a:r>
          </a:p>
          <a:p>
            <a:r>
              <a:rPr lang="cs-CZ" dirty="0"/>
              <a:t>První tajemník KSČ – Alexandr Dubček</a:t>
            </a:r>
          </a:p>
          <a:p>
            <a:r>
              <a:rPr lang="cs-CZ" dirty="0"/>
              <a:t>Prezident – Ludvík Svoboda</a:t>
            </a:r>
          </a:p>
          <a:p>
            <a:r>
              <a:rPr lang="cs-CZ" dirty="0"/>
              <a:t>Socialismus s lidskou tváří</a:t>
            </a:r>
          </a:p>
          <a:p>
            <a:r>
              <a:rPr lang="cs-CZ" dirty="0"/>
              <a:t>Vše ukončeno – 21. srpna 1968 – invaze vojsk Varšavské smlouvy</a:t>
            </a:r>
          </a:p>
        </p:txBody>
      </p:sp>
    </p:spTree>
    <p:extLst>
      <p:ext uri="{BB962C8B-B14F-4D97-AF65-F5344CB8AC3E}">
        <p14:creationId xmlns:p14="http://schemas.microsoft.com/office/powerpoint/2010/main" val="3788531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26</TotalTime>
  <Words>188</Words>
  <Application>Microsoft Office PowerPoint</Application>
  <PresentationFormat>Širokoúhlá obrazovka</PresentationFormat>
  <Paragraphs>41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Organika</vt:lpstr>
      <vt:lpstr>ČESKOSLOVENSKO 1948 - 1968</vt:lpstr>
      <vt:lpstr>PO ÚNOROVÉM PŘEVRATU</vt:lpstr>
      <vt:lpstr>POLITICKÉ PROCESY</vt:lpstr>
      <vt:lpstr>HOSPODÁŘSTVÍ</vt:lpstr>
      <vt:lpstr>PADESÁTÁ LÉTA</vt:lpstr>
      <vt:lpstr>ŠEDESÁTÁ LÉTA</vt:lpstr>
      <vt:lpstr>PRAŽSKÉ JARO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ČESKOSLOVENSKO 1948 - 1968</dc:title>
  <dc:creator>Pc</dc:creator>
  <cp:lastModifiedBy>BLAŽKOVÁ</cp:lastModifiedBy>
  <cp:revision>1</cp:revision>
  <dcterms:created xsi:type="dcterms:W3CDTF">2023-01-21T19:25:06Z</dcterms:created>
  <dcterms:modified xsi:type="dcterms:W3CDTF">2023-01-23T06:41:46Z</dcterms:modified>
</cp:coreProperties>
</file>