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71" r:id="rId3"/>
    <p:sldId id="272" r:id="rId4"/>
    <p:sldId id="273" r:id="rId5"/>
    <p:sldId id="274" r:id="rId6"/>
    <p:sldId id="275" r:id="rId7"/>
    <p:sldId id="276" r:id="rId8"/>
    <p:sldId id="277" r:id="rId9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F51E06B-D02A-981D-9BA4-874445BDC9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EDA61EC4-62A8-781C-7BFE-D9EC75E7C8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880BA31-12C5-3BCE-E5D8-8E1DC1C591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CB947-D578-46AE-A102-773ADB44A26B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5AC1DBC-94EC-B953-6A67-D13558E9A6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45BAF42-F8A1-A189-57A3-42A431B543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2325F-56AD-49F7-B91C-AA9482B22F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46224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04B610A-33E0-63ED-F45C-B9D493E2B0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29AD3AD-C7CA-E3E7-D592-186B4BFF1F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4E40DA3-F99E-D312-70C4-83BDB2A0CB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CB947-D578-46AE-A102-773ADB44A26B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AD576A0-3A46-3900-1F56-62CA1C093B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462E1D1-151F-898C-BAC8-E0C2A9924F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2325F-56AD-49F7-B91C-AA9482B22F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6407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6D3910B-F1CD-5EF5-6E02-97D1560619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09C76E97-78F9-06DC-C390-95C6DBAB1B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E00B2B7-F75F-2D8E-9C54-42FBB08BA4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CB947-D578-46AE-A102-773ADB44A26B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B711F19-E0BB-0CF7-8BEF-58C7AB5B0E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1F968DF-F176-8E32-854A-E53CE57895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2325F-56AD-49F7-B91C-AA9482B22F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353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9F00956-B676-90AE-9C4E-F8E143E92E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A8D6048-C42B-E4E6-99EE-652FF27CE11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B726F045-1109-4BB6-0318-DE91AA3B09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BE0A395A-BF4F-33EF-6A29-C57000EDD4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CB947-D578-46AE-A102-773ADB44A26B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BAFD9F30-6753-B3F6-C459-E440C9EA3F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DC513F5C-B602-7ADE-A87F-6BF4119C3E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2325F-56AD-49F7-B91C-AA9482B22F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38268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33F193C-ADAC-84A6-FFF0-7E6684012B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B85485F-6F55-62D3-45D0-0576FDAD19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A25612FD-E972-8019-9930-DFBF024B22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A8D70DEE-A080-BC08-0E91-0527DF2C02F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64C3191A-E7E7-46E7-17BC-FADC86A1E4A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6C75AC7F-41FA-2556-A24C-9DD27952E6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CB947-D578-46AE-A102-773ADB44A26B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00453EB4-DAD5-C407-61AA-0357A3A804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D88E23B3-06EA-A2E0-45FD-7F89D1890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2325F-56AD-49F7-B91C-AA9482B22F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95115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6EE91FC-F7FB-7BC5-5CCE-34ABCB280B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FCCD7CAC-C3A5-B472-2B66-68CE8EF845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CB947-D578-46AE-A102-773ADB44A26B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FDCD72D8-1C57-2398-B244-AC10394303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8F9FFA95-49CB-341A-8BB0-0C7EDF64E7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2325F-56AD-49F7-B91C-AA9482B22F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29668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6E874548-BA5A-FCF4-761D-FF30E649A5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CB947-D578-46AE-A102-773ADB44A26B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7B38F872-E6F1-2164-9251-46EC0C667D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A45F4EA0-4722-0F29-6EF7-1F775A79C7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2325F-56AD-49F7-B91C-AA9482B22F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121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D635D28-ADDD-FBBC-997E-29B8EB44F4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8A2CABA-447C-EF03-C767-9E98C70824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DEECCD64-40CC-432C-F6ED-EC780D00C0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0EA295E1-EDB6-7FFD-24BD-81D0112D4F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CB947-D578-46AE-A102-773ADB44A26B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F48AA4C9-728D-6BC4-8260-E49E78BE78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EB69DE1-88F0-972B-4025-F76CCF69B2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2325F-56AD-49F7-B91C-AA9482B22F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9710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7D884F6-1509-236A-363E-D12B036C76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FC4A78DA-046F-A858-442F-B2424C8F6BD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8BB76675-F03D-0756-EDB1-5813BB075A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A9C7CCBE-DEDB-6AE2-D32A-373569BAB3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CB947-D578-46AE-A102-773ADB44A26B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5C5FF060-1BB9-406D-B22D-9876D461F0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F3DC4E3-D480-0108-3334-D0644456D5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2325F-56AD-49F7-B91C-AA9482B22F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38237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882A76A-928C-02F9-7526-1118719A23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B362793D-EA08-F1F6-9124-6BD154961A1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FEF5929-C24E-5919-E749-35B22D811E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CB947-D578-46AE-A102-773ADB44A26B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F24A8F7-C7D4-8881-4822-0375CFBA35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DB7FEDD-D389-B46E-CD01-C8158EB82F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2325F-56AD-49F7-B91C-AA9482B22F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31710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7856A706-CF83-3BC8-ABB1-5AA52B4083B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5F6231FF-5339-BCC8-C0B7-113E7F25CF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8A2B4C0-2DA1-75E7-C11F-BCCA7B9A3B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CB947-D578-46AE-A102-773ADB44A26B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75DA191-CFEA-2A5E-36CD-3680EC2EE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9F16952-0A75-5D2A-1A93-24621BFD28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2325F-56AD-49F7-B91C-AA9482B22F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2739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A449F797-1659-6AB8-DE48-62884EF55D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BED7217A-AFA6-1342-59DB-AF65A76944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100300D-DEC5-009E-A402-0FF0D605A1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4CB947-D578-46AE-A102-773ADB44A26B}" type="datetimeFigureOut">
              <a:rPr lang="cs-CZ" smtClean="0"/>
              <a:t>13.09.2025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B3FD8AC-D226-0896-31B1-7893A5E587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8FE3054-399D-1494-E2D3-0C4B55C5B7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F2325F-56AD-49F7-B91C-AA9482B22F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37195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microsoft.com/office/2007/relationships/hdphoto" Target="../media/hdphoto4.wdp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microsoft.com/office/2007/relationships/hdphoto" Target="../media/hdphoto6.wdp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microsoft.com/office/2007/relationships/hdphoto" Target="../media/hdphoto8.wdp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0.wdp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2.wdp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4.wdp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3C08F59C-D49D-6876-544E-52CD801BBE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5" y="897123"/>
            <a:ext cx="3080734" cy="3035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19345E22-AEAB-B06A-6094-67CD3723F48A}"/>
              </a:ext>
            </a:extLst>
          </p:cNvPr>
          <p:cNvSpPr txBox="1"/>
          <p:nvPr/>
        </p:nvSpPr>
        <p:spPr>
          <a:xfrm>
            <a:off x="2784282" y="1764579"/>
            <a:ext cx="66234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Řešené otázky z chemie</a:t>
            </a:r>
          </a:p>
          <a:p>
            <a:pPr algn="ctr"/>
            <a:r>
              <a:rPr lang="cs-CZ" sz="3200" dirty="0"/>
              <a:t>k přijímacím zkouškám na medicínu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0F7B6802-ED15-FDFE-85F0-8BC63E67A9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7381" y="897123"/>
            <a:ext cx="3080734" cy="3083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Podnadpis 2">
            <a:extLst>
              <a:ext uri="{FF2B5EF4-FFF2-40B4-BE49-F238E27FC236}">
                <a16:creationId xmlns:a16="http://schemas.microsoft.com/office/drawing/2014/main" id="{E397C13E-3D61-C2AE-0702-5ED3C76AA1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91813" y="4016203"/>
            <a:ext cx="4408374" cy="1812103"/>
          </a:xfrm>
        </p:spPr>
        <p:txBody>
          <a:bodyPr>
            <a:noAutofit/>
          </a:bodyPr>
          <a:lstStyle/>
          <a:p>
            <a:r>
              <a:rPr lang="cs-CZ" dirty="0"/>
              <a:t>Část 7</a:t>
            </a:r>
          </a:p>
          <a:p>
            <a:r>
              <a:rPr lang="cs-CZ" dirty="0"/>
              <a:t>Kyseliny</a:t>
            </a:r>
          </a:p>
          <a:p>
            <a:r>
              <a:rPr lang="cs-CZ" dirty="0"/>
              <a:t>Zásady</a:t>
            </a:r>
          </a:p>
          <a:p>
            <a:r>
              <a:rPr lang="cs-CZ" dirty="0"/>
              <a:t>Elektrolyty</a:t>
            </a:r>
          </a:p>
        </p:txBody>
      </p:sp>
    </p:spTree>
    <p:extLst>
      <p:ext uri="{BB962C8B-B14F-4D97-AF65-F5344CB8AC3E}">
        <p14:creationId xmlns:p14="http://schemas.microsoft.com/office/powerpoint/2010/main" val="14294242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9B31653-CAA8-A320-AE8A-763C7A55E1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4881" y="246491"/>
            <a:ext cx="4146388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39746B42-5B5A-2E9A-040F-9F15748339E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9434" y="369000"/>
            <a:ext cx="4423655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1312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0E289A5-B664-D8A5-5454-F25EF0B5D7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1041" y="369000"/>
            <a:ext cx="3934989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9BC843CF-39E4-F836-3D5C-EDAEFF966B3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2372" y="369000"/>
            <a:ext cx="4114146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397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4F7E067-B6BA-6EFB-93E4-3525926B84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9958" y="369000"/>
            <a:ext cx="4273406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AA0EE50B-D61C-66F5-54A4-AE241248FB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3735" y="369000"/>
            <a:ext cx="4108307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86341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3E6902C-7AE1-1C31-33BD-8422CD1F68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2813" y="369000"/>
            <a:ext cx="3999798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7620E196-DE79-63B3-33B1-CE4FAEA9F2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2140" y="369000"/>
            <a:ext cx="3976126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52235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2303E1B-016B-2D50-425D-8ABBC3EC56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683" y="369000"/>
            <a:ext cx="4272815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5A1F8493-302F-3136-2807-BA035C94C46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7503" y="369000"/>
            <a:ext cx="4343024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7345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FC245F1-4872-A4B3-3B0B-16337E0699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4152" y="367748"/>
            <a:ext cx="4232405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8CBCA880-B05A-14A7-5B8F-D0CF958D6A7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7851" y="369000"/>
            <a:ext cx="4083307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31021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B18A4E4-FC2E-8E61-39C8-A9A9DBA8E7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065" y="230587"/>
            <a:ext cx="4375101" cy="6120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5FD6467C-4AD4-43A1-DA86-4B42AACD33A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8019"/>
          <a:stretch>
            <a:fillRect/>
          </a:stretch>
        </p:blipFill>
        <p:spPr>
          <a:xfrm>
            <a:off x="6429875" y="230587"/>
            <a:ext cx="4570320" cy="3601942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447FFF86-BC4D-0A6F-D0CD-A8D865080D5B}"/>
              </a:ext>
            </a:extLst>
          </p:cNvPr>
          <p:cNvSpPr txBox="1"/>
          <p:nvPr/>
        </p:nvSpPr>
        <p:spPr>
          <a:xfrm>
            <a:off x="7979539" y="4905955"/>
            <a:ext cx="1470991" cy="373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Konec části 7</a:t>
            </a:r>
          </a:p>
        </p:txBody>
      </p:sp>
    </p:spTree>
    <p:extLst>
      <p:ext uri="{BB962C8B-B14F-4D97-AF65-F5344CB8AC3E}">
        <p14:creationId xmlns:p14="http://schemas.microsoft.com/office/powerpoint/2010/main" val="80402922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17</Words>
  <Application>Microsoft Office PowerPoint</Application>
  <PresentationFormat>Širokoúhlá obrazovka</PresentationFormat>
  <Paragraphs>7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2</cp:revision>
  <dcterms:created xsi:type="dcterms:W3CDTF">2025-09-13T11:33:50Z</dcterms:created>
  <dcterms:modified xsi:type="dcterms:W3CDTF">2025-09-13T11:45:43Z</dcterms:modified>
</cp:coreProperties>
</file>