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7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4" r:id="rId12"/>
    <p:sldId id="267" r:id="rId13"/>
    <p:sldId id="273" r:id="rId1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114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E0FE6-0C64-4B6E-8562-D97CD358DF1A}" type="datetimeFigureOut">
              <a:rPr lang="cs-CZ" smtClean="0"/>
              <a:t>16.05.2026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846A4-7031-4499-8486-FA327CB53F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58818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E0FE6-0C64-4B6E-8562-D97CD358DF1A}" type="datetimeFigureOut">
              <a:rPr lang="cs-CZ" smtClean="0"/>
              <a:t>16.05.2026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846A4-7031-4499-8486-FA327CB53F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37988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E0FE6-0C64-4B6E-8562-D97CD358DF1A}" type="datetimeFigureOut">
              <a:rPr lang="cs-CZ" smtClean="0"/>
              <a:t>16.05.2026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846A4-7031-4499-8486-FA327CB53F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4667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E0FE6-0C64-4B6E-8562-D97CD358DF1A}" type="datetimeFigureOut">
              <a:rPr lang="cs-CZ" smtClean="0"/>
              <a:t>16.05.2026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846A4-7031-4499-8486-FA327CB53F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18006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E0FE6-0C64-4B6E-8562-D97CD358DF1A}" type="datetimeFigureOut">
              <a:rPr lang="cs-CZ" smtClean="0"/>
              <a:t>16.05.2026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846A4-7031-4499-8486-FA327CB53F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09021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E0FE6-0C64-4B6E-8562-D97CD358DF1A}" type="datetimeFigureOut">
              <a:rPr lang="cs-CZ" smtClean="0"/>
              <a:t>16.05.2026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846A4-7031-4499-8486-FA327CB53F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8359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E0FE6-0C64-4B6E-8562-D97CD358DF1A}" type="datetimeFigureOut">
              <a:rPr lang="cs-CZ" smtClean="0"/>
              <a:t>16.05.2026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846A4-7031-4499-8486-FA327CB53F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04425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E0FE6-0C64-4B6E-8562-D97CD358DF1A}" type="datetimeFigureOut">
              <a:rPr lang="cs-CZ" smtClean="0"/>
              <a:t>16.05.2026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846A4-7031-4499-8486-FA327CB53F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20882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E0FE6-0C64-4B6E-8562-D97CD358DF1A}" type="datetimeFigureOut">
              <a:rPr lang="cs-CZ" smtClean="0"/>
              <a:t>16.05.2026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846A4-7031-4499-8486-FA327CB53F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09978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E0FE6-0C64-4B6E-8562-D97CD358DF1A}" type="datetimeFigureOut">
              <a:rPr lang="cs-CZ" smtClean="0"/>
              <a:t>16.05.2026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846A4-7031-4499-8486-FA327CB53F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44567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E0FE6-0C64-4B6E-8562-D97CD358DF1A}" type="datetimeFigureOut">
              <a:rPr lang="cs-CZ" smtClean="0"/>
              <a:t>16.05.2026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846A4-7031-4499-8486-FA327CB53F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2150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8E0FE6-0C64-4B6E-8562-D97CD358DF1A}" type="datetimeFigureOut">
              <a:rPr lang="cs-CZ" smtClean="0"/>
              <a:t>16.05.2026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2846A4-7031-4499-8486-FA327CB53F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3166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ascak.cz/data/android/physicsatschool/template.php?s=mf_izotermicky_dej&amp;l=cz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ascak.cz/data/android/physicsatschool/template.php?s=mf_izochoricky_dej&amp;l=cz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ascak.cz/data/android/physicsatschool/template.php?s=mf_izobaricky_dej&amp;l=cz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ascak.cz/data/android/physicsatschool/template.php?s=mf_adiabaticky_dej&amp;l=cz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8F78DE5A-8F0C-1F53-F0CD-F238E445C6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125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830968-3CC1-9C4F-612F-AECBE799AD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sp>
        <p:nvSpPr>
          <p:cNvPr id="4" name="Ovál 3">
            <a:hlinkClick r:id="rId3"/>
            <a:extLst>
              <a:ext uri="{FF2B5EF4-FFF2-40B4-BE49-F238E27FC236}">
                <a16:creationId xmlns:a16="http://schemas.microsoft.com/office/drawing/2014/main" id="{623936BC-1810-767B-981B-E35F5D8053BF}"/>
              </a:ext>
            </a:extLst>
          </p:cNvPr>
          <p:cNvSpPr/>
          <p:nvPr/>
        </p:nvSpPr>
        <p:spPr>
          <a:xfrm>
            <a:off x="11429254" y="6097773"/>
            <a:ext cx="556591" cy="556591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58307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4232504-FA5F-66F6-5C3D-510E1EEDAB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8985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3AE2223-2436-5581-692A-A48E905A1F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sp>
        <p:nvSpPr>
          <p:cNvPr id="8" name="Ovál 7">
            <a:hlinkClick r:id="rId3"/>
            <a:extLst>
              <a:ext uri="{FF2B5EF4-FFF2-40B4-BE49-F238E27FC236}">
                <a16:creationId xmlns:a16="http://schemas.microsoft.com/office/drawing/2014/main" id="{62B903F0-8216-628E-EFDE-21208C4F240F}"/>
              </a:ext>
            </a:extLst>
          </p:cNvPr>
          <p:cNvSpPr/>
          <p:nvPr/>
        </p:nvSpPr>
        <p:spPr>
          <a:xfrm>
            <a:off x="11418073" y="6129647"/>
            <a:ext cx="556591" cy="556591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99384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AFD0162-0E21-6D57-497B-81BDD59A7F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0912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1C4430E-3826-37D9-8D33-A89870F0C4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sp>
        <p:nvSpPr>
          <p:cNvPr id="9" name="Ovál 8">
            <a:hlinkClick r:id="rId3"/>
            <a:extLst>
              <a:ext uri="{FF2B5EF4-FFF2-40B4-BE49-F238E27FC236}">
                <a16:creationId xmlns:a16="http://schemas.microsoft.com/office/drawing/2014/main" id="{2B818C6D-5F9F-1FD1-ADED-7D0FDBA90133}"/>
              </a:ext>
            </a:extLst>
          </p:cNvPr>
          <p:cNvSpPr/>
          <p:nvPr/>
        </p:nvSpPr>
        <p:spPr>
          <a:xfrm>
            <a:off x="11370589" y="5938723"/>
            <a:ext cx="556591" cy="556591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32973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10073D8-FC4D-468E-52E8-9323245982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3967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86420A3-9F9D-6F03-1F01-75EEFD8D9F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363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CB91E18-D2A3-E55D-05E9-F7CAB0003D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3651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84E478B-B155-E4B1-DB16-0B34CD764D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1662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07E08748-1E2A-C226-01BC-6122A259D0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sp>
        <p:nvSpPr>
          <p:cNvPr id="6" name="Ovál 5">
            <a:hlinkClick r:id="rId3"/>
            <a:extLst>
              <a:ext uri="{FF2B5EF4-FFF2-40B4-BE49-F238E27FC236}">
                <a16:creationId xmlns:a16="http://schemas.microsoft.com/office/drawing/2014/main" id="{4708E5C1-603B-5458-246D-6240451BED56}"/>
              </a:ext>
            </a:extLst>
          </p:cNvPr>
          <p:cNvSpPr/>
          <p:nvPr/>
        </p:nvSpPr>
        <p:spPr>
          <a:xfrm>
            <a:off x="11402573" y="5981168"/>
            <a:ext cx="556591" cy="556591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47331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4E37695C-9906-0DE9-F356-816BCD3BE8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3180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7B8045A-4596-4224-576E-7FC1D94B6B77}"/>
              </a:ext>
            </a:extLst>
          </p:cNvPr>
          <p:cNvSpPr txBox="1"/>
          <p:nvPr/>
        </p:nvSpPr>
        <p:spPr>
          <a:xfrm>
            <a:off x="5405438" y="2990850"/>
            <a:ext cx="13811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Konec</a:t>
            </a:r>
          </a:p>
        </p:txBody>
      </p:sp>
      <p:sp>
        <p:nvSpPr>
          <p:cNvPr id="3" name="TextovéPole 7">
            <a:extLst>
              <a:ext uri="{FF2B5EF4-FFF2-40B4-BE49-F238E27FC236}">
                <a16:creationId xmlns:a16="http://schemas.microsoft.com/office/drawing/2014/main" id="{9442E567-68DF-BFFB-570A-8F5EB3CDCD5C}"/>
              </a:ext>
            </a:extLst>
          </p:cNvPr>
          <p:cNvSpPr txBox="1"/>
          <p:nvPr/>
        </p:nvSpPr>
        <p:spPr>
          <a:xfrm>
            <a:off x="8895462" y="5099338"/>
            <a:ext cx="30956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200" dirty="0"/>
              <a:t>Jestliže se Vám prezentace líbí, řekněte to ostatním.</a:t>
            </a:r>
          </a:p>
          <a:p>
            <a:r>
              <a:rPr lang="cs-CZ" sz="1200" dirty="0"/>
              <a:t>Jestliže máte připomínky, které by mohli prezentaci vylepšit napište to prosím mě</a:t>
            </a:r>
          </a:p>
          <a:p>
            <a:endParaRPr lang="cs-CZ" sz="1200" dirty="0"/>
          </a:p>
          <a:p>
            <a:pPr algn="ctr"/>
            <a:r>
              <a:rPr lang="cs-CZ" sz="1200" dirty="0"/>
              <a:t>karel.sixl@pb.cz</a:t>
            </a:r>
          </a:p>
        </p:txBody>
      </p:sp>
    </p:spTree>
    <p:extLst>
      <p:ext uri="{BB962C8B-B14F-4D97-AF65-F5344CB8AC3E}">
        <p14:creationId xmlns:p14="http://schemas.microsoft.com/office/powerpoint/2010/main" val="196848009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31</Words>
  <Application>Microsoft Office PowerPoint</Application>
  <PresentationFormat>Širokoúhlá obrazovka</PresentationFormat>
  <Paragraphs>5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Děje s ideálním plynem Fyz 84</dc:title>
  <dc:creator>Karel Sixl</dc:creator>
  <cp:lastModifiedBy>Karel Sixl</cp:lastModifiedBy>
  <cp:revision>17</cp:revision>
  <dcterms:created xsi:type="dcterms:W3CDTF">2026-05-07T06:23:00Z</dcterms:created>
  <dcterms:modified xsi:type="dcterms:W3CDTF">2026-05-16T18:14:01Z</dcterms:modified>
</cp:coreProperties>
</file>