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88" d="100"/>
          <a:sy n="88" d="100"/>
        </p:scale>
        <p:origin x="31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4212" y="685800"/>
            <a:ext cx="10824616" cy="1442546"/>
          </a:xfrm>
        </p:spPr>
        <p:txBody>
          <a:bodyPr/>
          <a:lstStyle/>
          <a:p>
            <a:r>
              <a:rPr lang="cs-CZ" dirty="0" smtClean="0"/>
              <a:t>Příruční </a:t>
            </a:r>
            <a:r>
              <a:rPr lang="cs-CZ" dirty="0" err="1" smtClean="0"/>
              <a:t>lékarna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4211" y="2664373"/>
            <a:ext cx="11155691" cy="3126828"/>
          </a:xfrm>
        </p:spPr>
        <p:txBody>
          <a:bodyPr/>
          <a:lstStyle/>
          <a:p>
            <a:r>
              <a:rPr lang="cs-CZ" altLang="cs-CZ" dirty="0"/>
              <a:t>Využití příruční lékárny</a:t>
            </a:r>
          </a:p>
          <a:p>
            <a:r>
              <a:rPr lang="cs-CZ" altLang="cs-CZ" dirty="0"/>
              <a:t>Doporučený obsah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017731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212" y="685801"/>
            <a:ext cx="11124160" cy="1016875"/>
          </a:xfrm>
        </p:spPr>
        <p:txBody>
          <a:bodyPr>
            <a:normAutofit fontScale="90000"/>
          </a:bodyPr>
          <a:lstStyle/>
          <a:p>
            <a:r>
              <a:rPr lang="cs-CZ" altLang="cs-CZ" dirty="0" smtClean="0"/>
              <a:t>Základní vybavení lékárničky - cíle</a:t>
            </a:r>
            <a:r>
              <a:rPr lang="cs-CZ" altLang="cs-CZ" dirty="0"/>
              <a:t/>
            </a:r>
            <a:br>
              <a:rPr lang="cs-CZ" alt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4212" y="2222938"/>
            <a:ext cx="11124160" cy="4193627"/>
          </a:xfrm>
        </p:spPr>
        <p:txBody>
          <a:bodyPr>
            <a:normAutofit/>
          </a:bodyPr>
          <a:lstStyle/>
          <a:p>
            <a:r>
              <a:rPr lang="cs-CZ" altLang="cs-CZ" dirty="0"/>
              <a:t>Uvést na konkrétních příkladech užití jednotlivých zdravotnických pomůcek</a:t>
            </a:r>
            <a:br>
              <a:rPr lang="cs-CZ" altLang="cs-CZ" dirty="0"/>
            </a:br>
            <a:r>
              <a:rPr lang="cs-CZ" altLang="cs-CZ" dirty="0"/>
              <a:t>Zdůvodnit užití uvedených léků</a:t>
            </a:r>
            <a:br>
              <a:rPr lang="cs-CZ" altLang="cs-CZ" dirty="0"/>
            </a:br>
            <a:r>
              <a:rPr lang="cs-CZ" altLang="cs-CZ" dirty="0"/>
              <a:t>Vysvětlit význam příruční lékárny</a:t>
            </a:r>
            <a:br>
              <a:rPr lang="cs-CZ" altLang="cs-CZ" dirty="0"/>
            </a:br>
            <a:r>
              <a:rPr lang="cs-CZ" altLang="cs-CZ" dirty="0"/>
              <a:t>Popsat základní vybavení lékárničky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90327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211" y="685801"/>
            <a:ext cx="10398947" cy="985344"/>
          </a:xfrm>
        </p:spPr>
        <p:txBody>
          <a:bodyPr/>
          <a:lstStyle/>
          <a:p>
            <a:r>
              <a:rPr lang="cs-CZ" dirty="0" smtClean="0"/>
              <a:t>úvodem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4212" y="2049518"/>
            <a:ext cx="10398946" cy="4004442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</a:pPr>
            <a:r>
              <a:rPr lang="cs-CZ" altLang="cs-CZ" sz="2800" dirty="0"/>
              <a:t>Vybavení </a:t>
            </a:r>
            <a:r>
              <a:rPr lang="cs-CZ" altLang="cs-CZ" sz="2800" b="1" dirty="0"/>
              <a:t>domácí</a:t>
            </a:r>
            <a:r>
              <a:rPr lang="cs-CZ" altLang="cs-CZ" sz="2800" dirty="0"/>
              <a:t> lékárny je doporučené</a:t>
            </a:r>
          </a:p>
          <a:p>
            <a:pPr>
              <a:lnSpc>
                <a:spcPct val="90000"/>
              </a:lnSpc>
            </a:pPr>
            <a:r>
              <a:rPr lang="cs-CZ" altLang="cs-CZ" sz="2800" dirty="0"/>
              <a:t>Povinné vybavení:</a:t>
            </a:r>
          </a:p>
          <a:p>
            <a:pPr lvl="1">
              <a:lnSpc>
                <a:spcPct val="90000"/>
              </a:lnSpc>
            </a:pPr>
            <a:r>
              <a:rPr lang="cs-CZ" altLang="cs-CZ" sz="2400" b="1" dirty="0"/>
              <a:t>Pracoviště </a:t>
            </a:r>
          </a:p>
          <a:p>
            <a:pPr lvl="2">
              <a:lnSpc>
                <a:spcPct val="90000"/>
              </a:lnSpc>
            </a:pPr>
            <a:r>
              <a:rPr lang="cs-CZ" altLang="cs-CZ" sz="2000" dirty="0"/>
              <a:t> </a:t>
            </a:r>
            <a:r>
              <a:rPr lang="cs-CZ" altLang="cs-CZ" sz="2000" b="1" dirty="0"/>
              <a:t>Zákoník práce</a:t>
            </a:r>
            <a:r>
              <a:rPr lang="cs-CZ" altLang="cs-CZ" sz="2000" dirty="0"/>
              <a:t>, vybavení doporučí smluvní   </a:t>
            </a:r>
          </a:p>
          <a:p>
            <a:pPr lvl="2">
              <a:lnSpc>
                <a:spcPct val="90000"/>
              </a:lnSpc>
              <a:buNone/>
            </a:pPr>
            <a:r>
              <a:rPr lang="cs-CZ" altLang="cs-CZ" sz="2000" dirty="0"/>
              <a:t>    lékař</a:t>
            </a:r>
            <a:r>
              <a:rPr lang="cs-CZ" altLang="cs-CZ" sz="2000" dirty="0" smtClean="0"/>
              <a:t>, kontrola-pověřená </a:t>
            </a:r>
            <a:r>
              <a:rPr lang="cs-CZ" altLang="cs-CZ" sz="2000" dirty="0"/>
              <a:t>osoba</a:t>
            </a:r>
          </a:p>
          <a:p>
            <a:pPr>
              <a:lnSpc>
                <a:spcPct val="90000"/>
              </a:lnSpc>
            </a:pPr>
            <a:r>
              <a:rPr lang="cs-CZ" altLang="cs-CZ" sz="2800" b="1" dirty="0"/>
              <a:t>Sportovní akce, dětské</a:t>
            </a:r>
            <a:r>
              <a:rPr lang="cs-CZ" altLang="cs-CZ" sz="2800" dirty="0"/>
              <a:t> – odpovídá zdravotník</a:t>
            </a:r>
          </a:p>
          <a:p>
            <a:pPr>
              <a:lnSpc>
                <a:spcPct val="90000"/>
              </a:lnSpc>
            </a:pPr>
            <a:r>
              <a:rPr lang="cs-CZ" altLang="cs-CZ" sz="2800" b="1" dirty="0"/>
              <a:t>Dopravní prostředky</a:t>
            </a:r>
            <a:r>
              <a:rPr lang="cs-CZ" altLang="cs-CZ" sz="2800" dirty="0"/>
              <a:t> </a:t>
            </a:r>
          </a:p>
          <a:p>
            <a:pPr lvl="2">
              <a:lnSpc>
                <a:spcPct val="90000"/>
              </a:lnSpc>
            </a:pPr>
            <a:r>
              <a:rPr lang="cs-CZ" altLang="cs-CZ" sz="2000" b="1" dirty="0"/>
              <a:t>vyhláška M</a:t>
            </a:r>
            <a:r>
              <a:rPr lang="cs-CZ" altLang="cs-CZ" sz="2000" b="1" dirty="0" smtClean="0"/>
              <a:t>. dopravy </a:t>
            </a:r>
            <a:r>
              <a:rPr lang="cs-CZ" altLang="cs-CZ" sz="2000" b="1" dirty="0"/>
              <a:t>a spojů</a:t>
            </a:r>
            <a:r>
              <a:rPr lang="cs-CZ" altLang="cs-CZ" sz="2000" dirty="0"/>
              <a:t> příloha č.14 vyhlášky č.341/2002 Sb., 173/1995 </a:t>
            </a:r>
            <a:r>
              <a:rPr lang="cs-CZ" altLang="cs-CZ" sz="2000" dirty="0" err="1"/>
              <a:t>Sb</a:t>
            </a:r>
            <a:endParaRPr lang="cs-CZ" altLang="cs-CZ" sz="2000" dirty="0"/>
          </a:p>
          <a:p>
            <a:pPr>
              <a:lnSpc>
                <a:spcPct val="90000"/>
              </a:lnSpc>
            </a:pPr>
            <a:r>
              <a:rPr lang="cs-CZ" altLang="cs-CZ" sz="2800" dirty="0"/>
              <a:t>Tematika vybavení směrnice RADY EVROPY EU 93/42/EWG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896982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211" y="685801"/>
            <a:ext cx="10383181" cy="1284890"/>
          </a:xfrm>
        </p:spPr>
        <p:txBody>
          <a:bodyPr/>
          <a:lstStyle/>
          <a:p>
            <a:r>
              <a:rPr lang="cs-CZ" dirty="0" smtClean="0"/>
              <a:t>Doporučené vybavení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4211" y="1970691"/>
            <a:ext cx="10651195" cy="4288219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cs-CZ" altLang="cs-CZ" dirty="0"/>
              <a:t>ZDRAVOTNICKÉ POMŮCKY</a:t>
            </a:r>
          </a:p>
          <a:p>
            <a:pPr lvl="1">
              <a:lnSpc>
                <a:spcPct val="80000"/>
              </a:lnSpc>
            </a:pPr>
            <a:r>
              <a:rPr lang="cs-CZ" altLang="cs-CZ" dirty="0"/>
              <a:t>Gumové rukavice</a:t>
            </a:r>
          </a:p>
          <a:p>
            <a:pPr lvl="1">
              <a:lnSpc>
                <a:spcPct val="80000"/>
              </a:lnSpc>
            </a:pPr>
            <a:r>
              <a:rPr lang="cs-CZ" altLang="cs-CZ" dirty="0"/>
              <a:t>Pinzeta</a:t>
            </a:r>
          </a:p>
          <a:p>
            <a:pPr lvl="1">
              <a:lnSpc>
                <a:spcPct val="80000"/>
              </a:lnSpc>
            </a:pPr>
            <a:r>
              <a:rPr lang="cs-CZ" altLang="cs-CZ" dirty="0"/>
              <a:t>Nůžky</a:t>
            </a:r>
          </a:p>
          <a:p>
            <a:pPr lvl="1">
              <a:lnSpc>
                <a:spcPct val="80000"/>
              </a:lnSpc>
            </a:pPr>
            <a:r>
              <a:rPr lang="cs-CZ" altLang="cs-CZ" dirty="0"/>
              <a:t>Teploměr</a:t>
            </a:r>
          </a:p>
          <a:p>
            <a:pPr lvl="1">
              <a:lnSpc>
                <a:spcPct val="80000"/>
              </a:lnSpc>
            </a:pPr>
            <a:r>
              <a:rPr lang="cs-CZ" altLang="cs-CZ" dirty="0"/>
              <a:t>Kapátko</a:t>
            </a:r>
          </a:p>
          <a:p>
            <a:pPr lvl="1">
              <a:lnSpc>
                <a:spcPct val="80000"/>
              </a:lnSpc>
            </a:pPr>
            <a:r>
              <a:rPr lang="cs-CZ" altLang="cs-CZ" dirty="0"/>
              <a:t>Rouška z PVC - resuscitační</a:t>
            </a:r>
          </a:p>
          <a:p>
            <a:pPr lvl="1">
              <a:lnSpc>
                <a:spcPct val="80000"/>
              </a:lnSpc>
            </a:pPr>
            <a:r>
              <a:rPr lang="cs-CZ" altLang="cs-CZ" dirty="0"/>
              <a:t>Spínací špendlík</a:t>
            </a:r>
          </a:p>
          <a:p>
            <a:pPr lvl="1">
              <a:lnSpc>
                <a:spcPct val="80000"/>
              </a:lnSpc>
            </a:pPr>
            <a:r>
              <a:rPr lang="cs-CZ" altLang="cs-CZ" dirty="0"/>
              <a:t>Příručka první pomoc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52894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212" y="236485"/>
            <a:ext cx="10477774" cy="1198178"/>
          </a:xfrm>
        </p:spPr>
        <p:txBody>
          <a:bodyPr/>
          <a:lstStyle/>
          <a:p>
            <a:r>
              <a:rPr lang="cs-CZ" dirty="0" smtClean="0"/>
              <a:t>Doporučené vybavení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4212" y="1718442"/>
            <a:ext cx="10998036" cy="4950372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cs-CZ" altLang="cs-CZ" sz="2800" b="1" dirty="0"/>
              <a:t>OBVAZOVÝ MATERIÁL</a:t>
            </a:r>
          </a:p>
          <a:p>
            <a:pPr lvl="1">
              <a:lnSpc>
                <a:spcPct val="80000"/>
              </a:lnSpc>
            </a:pPr>
            <a:r>
              <a:rPr lang="cs-CZ" altLang="cs-CZ" sz="2400" dirty="0"/>
              <a:t>Náplast s polštářkem</a:t>
            </a:r>
          </a:p>
          <a:p>
            <a:pPr lvl="1">
              <a:lnSpc>
                <a:spcPct val="80000"/>
              </a:lnSpc>
            </a:pPr>
            <a:r>
              <a:rPr lang="cs-CZ" altLang="cs-CZ" sz="2400" dirty="0"/>
              <a:t>Popáleninový balíček</a:t>
            </a:r>
          </a:p>
          <a:p>
            <a:pPr lvl="1">
              <a:lnSpc>
                <a:spcPct val="80000"/>
              </a:lnSpc>
            </a:pPr>
            <a:r>
              <a:rPr lang="cs-CZ" altLang="cs-CZ" sz="2400" dirty="0" err="1"/>
              <a:t>Tylexol</a:t>
            </a:r>
            <a:endParaRPr lang="cs-CZ" altLang="cs-CZ" sz="2400" dirty="0"/>
          </a:p>
          <a:p>
            <a:pPr lvl="1">
              <a:lnSpc>
                <a:spcPct val="80000"/>
              </a:lnSpc>
            </a:pPr>
            <a:r>
              <a:rPr lang="cs-CZ" altLang="cs-CZ" sz="2400" dirty="0"/>
              <a:t>Trojcípý šátek</a:t>
            </a:r>
          </a:p>
          <a:p>
            <a:pPr lvl="1">
              <a:lnSpc>
                <a:spcPct val="80000"/>
              </a:lnSpc>
            </a:pPr>
            <a:r>
              <a:rPr lang="cs-CZ" altLang="cs-CZ" sz="2400" dirty="0"/>
              <a:t>Čtverce gázy</a:t>
            </a:r>
          </a:p>
          <a:p>
            <a:pPr lvl="1">
              <a:lnSpc>
                <a:spcPct val="80000"/>
              </a:lnSpc>
            </a:pPr>
            <a:r>
              <a:rPr lang="cs-CZ" altLang="cs-CZ" sz="2400" dirty="0"/>
              <a:t>Sterilní obinadla</a:t>
            </a:r>
          </a:p>
          <a:p>
            <a:pPr lvl="1">
              <a:lnSpc>
                <a:spcPct val="80000"/>
              </a:lnSpc>
            </a:pPr>
            <a:r>
              <a:rPr lang="cs-CZ" altLang="cs-CZ" sz="2400" dirty="0"/>
              <a:t>Elastické obinadlo</a:t>
            </a:r>
          </a:p>
          <a:p>
            <a:pPr lvl="1">
              <a:lnSpc>
                <a:spcPct val="80000"/>
              </a:lnSpc>
            </a:pPr>
            <a:r>
              <a:rPr lang="cs-CZ" altLang="cs-CZ" sz="2400" dirty="0"/>
              <a:t>Vata</a:t>
            </a:r>
          </a:p>
          <a:p>
            <a:pPr lvl="1">
              <a:lnSpc>
                <a:spcPct val="80000"/>
              </a:lnSpc>
            </a:pPr>
            <a:r>
              <a:rPr lang="cs-CZ" altLang="cs-CZ" sz="2400" dirty="0"/>
              <a:t>Škrtící pryžové obinadlo</a:t>
            </a:r>
          </a:p>
          <a:p>
            <a:pPr lvl="1">
              <a:lnSpc>
                <a:spcPct val="80000"/>
              </a:lnSpc>
            </a:pPr>
            <a:r>
              <a:rPr lang="cs-CZ" altLang="cs-CZ" sz="2400" dirty="0" err="1"/>
              <a:t>leukopor</a:t>
            </a:r>
            <a:endParaRPr lang="cs-CZ" altLang="cs-CZ" sz="24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32779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212" y="441435"/>
            <a:ext cx="11139926" cy="1387366"/>
          </a:xfrm>
        </p:spPr>
        <p:txBody>
          <a:bodyPr/>
          <a:lstStyle/>
          <a:p>
            <a:r>
              <a:rPr lang="cs-CZ" dirty="0" smtClean="0"/>
              <a:t>Doporučené vybavení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4212" y="1828800"/>
            <a:ext cx="11507788" cy="469812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altLang="cs-CZ" dirty="0"/>
              <a:t>LÉČIVA – kontrola </a:t>
            </a:r>
            <a:r>
              <a:rPr lang="cs-CZ" altLang="cs-CZ" dirty="0" err="1"/>
              <a:t>expirace</a:t>
            </a:r>
            <a:endParaRPr lang="cs-CZ" altLang="cs-CZ" dirty="0"/>
          </a:p>
          <a:p>
            <a:pPr lvl="1">
              <a:lnSpc>
                <a:spcPct val="90000"/>
              </a:lnSpc>
            </a:pPr>
            <a:r>
              <a:rPr lang="cs-CZ" altLang="cs-CZ" dirty="0"/>
              <a:t>Dezinfekční prostředek</a:t>
            </a:r>
          </a:p>
          <a:p>
            <a:pPr lvl="1">
              <a:lnSpc>
                <a:spcPct val="90000"/>
              </a:lnSpc>
            </a:pPr>
            <a:r>
              <a:rPr lang="cs-CZ" altLang="cs-CZ" dirty="0" err="1"/>
              <a:t>Ophtal</a:t>
            </a:r>
            <a:endParaRPr lang="cs-CZ" altLang="cs-CZ" dirty="0"/>
          </a:p>
          <a:p>
            <a:pPr lvl="1">
              <a:lnSpc>
                <a:spcPct val="90000"/>
              </a:lnSpc>
            </a:pPr>
            <a:r>
              <a:rPr lang="cs-CZ" altLang="cs-CZ" dirty="0" err="1"/>
              <a:t>Ophtalmo</a:t>
            </a:r>
            <a:r>
              <a:rPr lang="cs-CZ" altLang="cs-CZ" dirty="0"/>
              <a:t> – septonex </a:t>
            </a:r>
            <a:r>
              <a:rPr lang="cs-CZ" altLang="cs-CZ" dirty="0" err="1"/>
              <a:t>gtt</a:t>
            </a:r>
            <a:r>
              <a:rPr lang="cs-CZ" altLang="cs-CZ" dirty="0"/>
              <a:t>.</a:t>
            </a:r>
          </a:p>
          <a:p>
            <a:pPr lvl="1">
              <a:lnSpc>
                <a:spcPct val="90000"/>
              </a:lnSpc>
            </a:pPr>
            <a:r>
              <a:rPr lang="cs-CZ" altLang="cs-CZ" dirty="0" err="1"/>
              <a:t>Analgetika,antipyretika</a:t>
            </a:r>
            <a:r>
              <a:rPr lang="cs-CZ" altLang="cs-CZ" dirty="0"/>
              <a:t> </a:t>
            </a:r>
            <a:r>
              <a:rPr lang="cs-CZ" altLang="cs-CZ" dirty="0" err="1"/>
              <a:t>tbl</a:t>
            </a:r>
            <a:r>
              <a:rPr lang="cs-CZ" altLang="cs-CZ" dirty="0"/>
              <a:t>.,gel( Paralen, </a:t>
            </a:r>
            <a:r>
              <a:rPr lang="cs-CZ" altLang="cs-CZ" dirty="0" err="1"/>
              <a:t>Fastum</a:t>
            </a:r>
            <a:r>
              <a:rPr lang="cs-CZ" altLang="cs-CZ" dirty="0"/>
              <a:t> gel )</a:t>
            </a:r>
          </a:p>
          <a:p>
            <a:pPr lvl="1">
              <a:lnSpc>
                <a:spcPct val="90000"/>
              </a:lnSpc>
            </a:pPr>
            <a:r>
              <a:rPr lang="cs-CZ" altLang="cs-CZ" dirty="0" err="1"/>
              <a:t>Protiprůjmové</a:t>
            </a:r>
            <a:r>
              <a:rPr lang="cs-CZ" altLang="cs-CZ" dirty="0"/>
              <a:t> léky ( </a:t>
            </a:r>
            <a:r>
              <a:rPr lang="cs-CZ" altLang="cs-CZ" dirty="0" err="1"/>
              <a:t>Endiaron</a:t>
            </a:r>
            <a:r>
              <a:rPr lang="cs-CZ" altLang="cs-CZ" dirty="0"/>
              <a:t>, </a:t>
            </a:r>
            <a:r>
              <a:rPr lang="cs-CZ" altLang="cs-CZ" dirty="0" err="1"/>
              <a:t>Carbosorb</a:t>
            </a:r>
            <a:r>
              <a:rPr lang="cs-CZ" altLang="cs-CZ" dirty="0"/>
              <a:t> )</a:t>
            </a:r>
          </a:p>
          <a:p>
            <a:pPr lvl="1">
              <a:lnSpc>
                <a:spcPct val="90000"/>
              </a:lnSpc>
            </a:pPr>
            <a:r>
              <a:rPr lang="cs-CZ" altLang="cs-CZ" dirty="0" err="1"/>
              <a:t>Antacida</a:t>
            </a:r>
            <a:r>
              <a:rPr lang="cs-CZ" altLang="cs-CZ" dirty="0"/>
              <a:t> ( </a:t>
            </a:r>
            <a:r>
              <a:rPr lang="cs-CZ" altLang="cs-CZ" dirty="0" err="1"/>
              <a:t>Gastrogel</a:t>
            </a:r>
            <a:r>
              <a:rPr lang="cs-CZ" altLang="cs-CZ" dirty="0"/>
              <a:t> )</a:t>
            </a:r>
          </a:p>
          <a:p>
            <a:pPr lvl="1">
              <a:lnSpc>
                <a:spcPct val="90000"/>
              </a:lnSpc>
            </a:pPr>
            <a:r>
              <a:rPr lang="cs-CZ" altLang="cs-CZ" dirty="0"/>
              <a:t>Protialergické léky ( </a:t>
            </a:r>
            <a:r>
              <a:rPr lang="cs-CZ" altLang="cs-CZ" dirty="0" err="1"/>
              <a:t>tbl</a:t>
            </a:r>
            <a:r>
              <a:rPr lang="cs-CZ" altLang="cs-CZ" dirty="0"/>
              <a:t>, gel – </a:t>
            </a:r>
            <a:r>
              <a:rPr lang="cs-CZ" altLang="cs-CZ" dirty="0" err="1"/>
              <a:t>Fenistil</a:t>
            </a:r>
            <a:r>
              <a:rPr lang="cs-CZ" altLang="cs-CZ" dirty="0"/>
              <a:t> 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210055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211" y="685800"/>
            <a:ext cx="10651195" cy="5308600"/>
          </a:xfrm>
        </p:spPr>
        <p:txBody>
          <a:bodyPr/>
          <a:lstStyle/>
          <a:p>
            <a:pPr algn="ctr"/>
            <a:r>
              <a:rPr lang="cs-CZ" dirty="0" smtClean="0"/>
              <a:t>Děkuji za pozornost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99913747"/>
      </p:ext>
    </p:extLst>
  </p:cSld>
  <p:clrMapOvr>
    <a:masterClrMapping/>
  </p:clrMapOvr>
</p:sld>
</file>

<file path=ppt/theme/theme1.xml><?xml version="1.0" encoding="utf-8"?>
<a:theme xmlns:a="http://schemas.openxmlformats.org/drawingml/2006/main" name="Řez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11</TotalTime>
  <Words>162</Words>
  <Application>Microsoft Office PowerPoint</Application>
  <PresentationFormat>Širokoúhlá obrazovka</PresentationFormat>
  <Paragraphs>47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0" baseType="lpstr">
      <vt:lpstr>Century Gothic</vt:lpstr>
      <vt:lpstr>Wingdings 3</vt:lpstr>
      <vt:lpstr>Řez</vt:lpstr>
      <vt:lpstr>Příruční lékarna</vt:lpstr>
      <vt:lpstr>Základní vybavení lékárničky - cíle </vt:lpstr>
      <vt:lpstr>úvodem</vt:lpstr>
      <vt:lpstr>Doporučené vybavení</vt:lpstr>
      <vt:lpstr>Doporučené vybavení</vt:lpstr>
      <vt:lpstr>Doporučené vybavení</vt:lpstr>
      <vt:lpstr>Děkuji za pozornost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Příruční lékarna</dc:title>
  <dc:creator>DAGMAR CERNANSKA</dc:creator>
  <cp:lastModifiedBy>SYLVIE NOVOTNA SMUCLEROVA</cp:lastModifiedBy>
  <cp:revision>3</cp:revision>
  <dcterms:created xsi:type="dcterms:W3CDTF">2024-08-28T07:21:32Z</dcterms:created>
  <dcterms:modified xsi:type="dcterms:W3CDTF">2024-09-10T07:57:23Z</dcterms:modified>
</cp:coreProperties>
</file>