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315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4" r:id="rId13"/>
    <p:sldId id="267" r:id="rId14"/>
    <p:sldId id="273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8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798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667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80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90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35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442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088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997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456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15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E0FE6-0C64-4B6E-8562-D97CD358DF1A}" type="datetimeFigureOut">
              <a:rPr lang="cs-CZ" smtClean="0"/>
              <a:t>26.05.2026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166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termicky_dej&amp;l=cz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choricky_dej&amp;l=cz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baricky_dej&amp;l=cz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adiabaticky_dej&amp;l=cz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F78DE5A-8F0C-1F53-F0CD-F238E445C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2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BBDC36F-00CE-E029-1E1C-37DE3799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2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13BD588-C5B4-5DD2-23F1-07A87D84D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6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830968-3CC1-9C4F-612F-AECBE799A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Ovál 3">
            <a:hlinkClick r:id="rId3"/>
            <a:extLst>
              <a:ext uri="{FF2B5EF4-FFF2-40B4-BE49-F238E27FC236}">
                <a16:creationId xmlns:a16="http://schemas.microsoft.com/office/drawing/2014/main" id="{623936BC-1810-767B-981B-E35F5D8053BF}"/>
              </a:ext>
            </a:extLst>
          </p:cNvPr>
          <p:cNvSpPr/>
          <p:nvPr/>
        </p:nvSpPr>
        <p:spPr>
          <a:xfrm>
            <a:off x="11429254" y="6097773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830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232504-FA5F-66F6-5C3D-510E1EEDA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98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AE2223-2436-5581-692A-A48E905A1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8" name="Ovál 7">
            <a:hlinkClick r:id="rId3"/>
            <a:extLst>
              <a:ext uri="{FF2B5EF4-FFF2-40B4-BE49-F238E27FC236}">
                <a16:creationId xmlns:a16="http://schemas.microsoft.com/office/drawing/2014/main" id="{62B903F0-8216-628E-EFDE-21208C4F240F}"/>
              </a:ext>
            </a:extLst>
          </p:cNvPr>
          <p:cNvSpPr/>
          <p:nvPr/>
        </p:nvSpPr>
        <p:spPr>
          <a:xfrm>
            <a:off x="11418073" y="6129647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938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FD0162-0E21-6D57-497B-81BDD59A7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91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C4430E-3826-37D9-8D33-A89870F0C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9" name="Ovál 8">
            <a:hlinkClick r:id="rId3"/>
            <a:extLst>
              <a:ext uri="{FF2B5EF4-FFF2-40B4-BE49-F238E27FC236}">
                <a16:creationId xmlns:a16="http://schemas.microsoft.com/office/drawing/2014/main" id="{2B818C6D-5F9F-1FD1-ADED-7D0FDBA90133}"/>
              </a:ext>
            </a:extLst>
          </p:cNvPr>
          <p:cNvSpPr/>
          <p:nvPr/>
        </p:nvSpPr>
        <p:spPr>
          <a:xfrm>
            <a:off x="11370589" y="5938723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297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0073D8-FC4D-468E-52E8-932324598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96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6420A3-9F9D-6F03-1F01-75EEFD8D9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6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B91E18-D2A3-E55D-05E9-F7CAB0003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65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E478B-B155-E4B1-DB16-0B34CD764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66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7E08748-1E2A-C226-01BC-6122A259D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6" name="Ovál 5">
            <a:hlinkClick r:id="rId3"/>
            <a:extLst>
              <a:ext uri="{FF2B5EF4-FFF2-40B4-BE49-F238E27FC236}">
                <a16:creationId xmlns:a16="http://schemas.microsoft.com/office/drawing/2014/main" id="{4708E5C1-603B-5458-246D-6240451BED56}"/>
              </a:ext>
            </a:extLst>
          </p:cNvPr>
          <p:cNvSpPr/>
          <p:nvPr/>
        </p:nvSpPr>
        <p:spPr>
          <a:xfrm>
            <a:off x="11402573" y="5981168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733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E37695C-9906-0DE9-F356-816BCD3BE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18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7B8045A-4596-4224-576E-7FC1D94B6B77}"/>
              </a:ext>
            </a:extLst>
          </p:cNvPr>
          <p:cNvSpPr txBox="1"/>
          <p:nvPr/>
        </p:nvSpPr>
        <p:spPr>
          <a:xfrm>
            <a:off x="5405438" y="2990850"/>
            <a:ext cx="1381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  <p:sp>
        <p:nvSpPr>
          <p:cNvPr id="3" name="TextovéPole 7">
            <a:extLst>
              <a:ext uri="{FF2B5EF4-FFF2-40B4-BE49-F238E27FC236}">
                <a16:creationId xmlns:a16="http://schemas.microsoft.com/office/drawing/2014/main" id="{9442E567-68DF-BFFB-570A-8F5EB3CDCD5C}"/>
              </a:ext>
            </a:extLst>
          </p:cNvPr>
          <p:cNvSpPr txBox="1"/>
          <p:nvPr/>
        </p:nvSpPr>
        <p:spPr>
          <a:xfrm>
            <a:off x="8895462" y="5099338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196848009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32</Words>
  <Application>Microsoft Office PowerPoint</Application>
  <PresentationFormat>Širokoúhlá obrazovka</PresentationFormat>
  <Paragraphs>6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 s ideálním plynem Fyz 84</dc:title>
  <dc:creator>Karel Sixl</dc:creator>
  <cp:lastModifiedBy>ucebna 2</cp:lastModifiedBy>
  <cp:revision>19</cp:revision>
  <dcterms:created xsi:type="dcterms:W3CDTF">2026-05-07T06:23:00Z</dcterms:created>
  <dcterms:modified xsi:type="dcterms:W3CDTF">2026-05-26T10:56:03Z</dcterms:modified>
</cp:coreProperties>
</file>