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62" r:id="rId5"/>
    <p:sldId id="258" r:id="rId6"/>
    <p:sldId id="263" r:id="rId7"/>
    <p:sldId id="264" r:id="rId8"/>
    <p:sldId id="259" r:id="rId9"/>
    <p:sldId id="265" r:id="rId10"/>
    <p:sldId id="266" r:id="rId11"/>
    <p:sldId id="267" r:id="rId12"/>
    <p:sldId id="26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ovinky.cz/clanek/cestovani-byvala-nejvetsi-katedrala-sveta-fascinuje-dodnes-40397862" TargetMode="External"/><Relationship Id="rId3" Type="http://schemas.openxmlformats.org/officeDocument/2006/relationships/hyperlink" Target="https://cs.wikipedia.org/wiki/Bitva_u_Tours" TargetMode="External"/><Relationship Id="rId7" Type="http://schemas.openxmlformats.org/officeDocument/2006/relationships/hyperlink" Target="https://cs.wikipedia.org/wiki/Justini%C3%A1n_I" TargetMode="External"/><Relationship Id="rId2" Type="http://schemas.openxmlformats.org/officeDocument/2006/relationships/hyperlink" Target="https://cs.wikipedia.org/wiki/Chlodv%C3%ADk_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nsa.cz/vznik-a-rozmach-byzantske-rise--nastenna-mapa-zaklapavaci-listy--detail-4YP1000101.aspx" TargetMode="External"/><Relationship Id="rId5" Type="http://schemas.openxmlformats.org/officeDocument/2006/relationships/hyperlink" Target="https://time.graphics/event/2233595" TargetMode="External"/><Relationship Id="rId4" Type="http://schemas.openxmlformats.org/officeDocument/2006/relationships/hyperlink" Target="https://ct24.ceskatelevize.cz/archiv/1027504-karel-velik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077400-C3A1-27B6-F95F-D10CE1BC87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STŘEDOVĚKÉ STÁTY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B5F23E8-F926-9780-1E7E-DF0CBFC6F9F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8341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31038C-2A5B-5BF5-438F-B61E07632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FRANCKÁ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A1EA09-27BF-5D11-1AD2-0A1D5BF8AD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Germánský kmen, který původně žil na pravém břehu Rýna a odtud útočil na západořímskou říši</a:t>
            </a:r>
          </a:p>
          <a:p>
            <a:r>
              <a:rPr lang="cs-CZ" dirty="0"/>
              <a:t>Král </a:t>
            </a:r>
            <a:r>
              <a:rPr lang="cs-CZ" b="1" i="1" u="sng" dirty="0" err="1"/>
              <a:t>Chlodvík</a:t>
            </a:r>
            <a:r>
              <a:rPr lang="cs-CZ" dirty="0"/>
              <a:t> (dynastie Merovejců)=&gt;dobyl Galii, založil Franckou říši a nechal se pokřtít</a:t>
            </a:r>
          </a:p>
          <a:p>
            <a:pPr>
              <a:buFontTx/>
              <a:buChar char="-"/>
            </a:pPr>
            <a:r>
              <a:rPr lang="cs-CZ" b="1" u="sng" dirty="0"/>
              <a:t>Majordomové</a:t>
            </a:r>
            <a:r>
              <a:rPr lang="cs-CZ" dirty="0"/>
              <a:t> – původně úředníci, kteří nakonec ovládli říši</a:t>
            </a:r>
          </a:p>
          <a:p>
            <a:pPr lvl="1">
              <a:buFontTx/>
              <a:buChar char="-"/>
            </a:pPr>
            <a:r>
              <a:rPr lang="cs-CZ" b="1" i="1" dirty="0"/>
              <a:t>Karel </a:t>
            </a:r>
            <a:r>
              <a:rPr lang="cs-CZ" b="1" i="1" dirty="0" err="1"/>
              <a:t>Martel</a:t>
            </a:r>
            <a:r>
              <a:rPr lang="cs-CZ" b="1" i="1" dirty="0"/>
              <a:t> </a:t>
            </a:r>
            <a:r>
              <a:rPr lang="cs-CZ" dirty="0"/>
              <a:t>– </a:t>
            </a:r>
            <a:r>
              <a:rPr lang="cs-CZ" b="1" u="sng" dirty="0"/>
              <a:t>732 – bitva u </a:t>
            </a:r>
            <a:r>
              <a:rPr lang="cs-CZ" b="1" u="sng" dirty="0" err="1"/>
              <a:t>Tours</a:t>
            </a:r>
            <a:r>
              <a:rPr lang="cs-CZ" b="1" u="sng" dirty="0"/>
              <a:t> a </a:t>
            </a:r>
            <a:r>
              <a:rPr lang="cs-CZ" b="1" u="sng" dirty="0" err="1"/>
              <a:t>Poitiers</a:t>
            </a:r>
            <a:r>
              <a:rPr lang="cs-CZ" b="1" u="sng" dirty="0"/>
              <a:t> </a:t>
            </a:r>
            <a:r>
              <a:rPr lang="cs-CZ" dirty="0"/>
              <a:t>– porazil Araby</a:t>
            </a:r>
          </a:p>
          <a:p>
            <a:pPr lvl="1">
              <a:buFontTx/>
              <a:buChar char="-"/>
            </a:pPr>
            <a:r>
              <a:rPr lang="cs-CZ" dirty="0"/>
              <a:t>Jeho syn </a:t>
            </a:r>
            <a:r>
              <a:rPr lang="cs-CZ" b="1" i="1" dirty="0"/>
              <a:t>Pipin Krátký </a:t>
            </a:r>
            <a:r>
              <a:rPr lang="cs-CZ" dirty="0"/>
              <a:t>svrhl posledního Merovejce – </a:t>
            </a:r>
            <a:r>
              <a:rPr lang="cs-CZ" b="1" dirty="0"/>
              <a:t>od r. 751 vládne dynastie Karlovců</a:t>
            </a:r>
          </a:p>
          <a:p>
            <a:pPr marL="0" indent="0">
              <a:buNone/>
            </a:pPr>
            <a:r>
              <a:rPr lang="cs-CZ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969743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2DA5C2-DB98-57E3-3D83-7F25CDA1A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CHLODVÍK I.</a:t>
            </a:r>
          </a:p>
        </p:txBody>
      </p:sp>
      <p:pic>
        <p:nvPicPr>
          <p:cNvPr id="1026" name="Picture 2" descr="Chlodvík I. – Wikipedie">
            <a:extLst>
              <a:ext uri="{FF2B5EF4-FFF2-40B4-BE49-F238E27FC236}">
                <a16:creationId xmlns:a16="http://schemas.microsoft.com/office/drawing/2014/main" id="{146967B4-89AC-9195-8BF5-3B81D8987AE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831" y="2557463"/>
            <a:ext cx="282633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526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CB69D0-2530-3297-0FEE-6DCA5CAB2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BITVA U TOURS A POITIERS</a:t>
            </a:r>
          </a:p>
        </p:txBody>
      </p:sp>
      <p:pic>
        <p:nvPicPr>
          <p:cNvPr id="2050" name="Picture 2" descr="Bitva u Tours – Wikipedie">
            <a:extLst>
              <a:ext uri="{FF2B5EF4-FFF2-40B4-BE49-F238E27FC236}">
                <a16:creationId xmlns:a16="http://schemas.microsoft.com/office/drawing/2014/main" id="{B8B3677A-781E-16C6-71DC-095C8E56E77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055" y="2557463"/>
            <a:ext cx="403389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211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EF15C0-8B07-6467-8021-DE9B3F7D7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FRANCKÁ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466FCAC-A8BA-15F5-80F7-BCAD93460C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i="1" u="sng" dirty="0"/>
              <a:t>Karel Veliký</a:t>
            </a:r>
          </a:p>
          <a:p>
            <a:pPr lvl="1"/>
            <a:r>
              <a:rPr lang="cs-CZ" dirty="0"/>
              <a:t>Syn Pipina</a:t>
            </a:r>
          </a:p>
          <a:p>
            <a:pPr lvl="1"/>
            <a:r>
              <a:rPr lang="cs-CZ" dirty="0"/>
              <a:t>Rozšířil území</a:t>
            </a:r>
          </a:p>
          <a:p>
            <a:pPr lvl="1"/>
            <a:r>
              <a:rPr lang="cs-CZ" dirty="0"/>
              <a:t>800 – korunovace císařem v Cáchách</a:t>
            </a:r>
          </a:p>
          <a:p>
            <a:pPr lvl="1"/>
            <a:r>
              <a:rPr lang="cs-CZ" dirty="0"/>
              <a:t>Podporoval vzdělanost a kultura – tzv. karolinská renesance</a:t>
            </a:r>
          </a:p>
          <a:p>
            <a:r>
              <a:rPr lang="cs-CZ" b="1" dirty="0"/>
              <a:t>843 – rozdělení říše – verdunská smlouva:</a:t>
            </a:r>
          </a:p>
          <a:p>
            <a:pPr lvl="1"/>
            <a:r>
              <a:rPr lang="cs-CZ" dirty="0"/>
              <a:t>Západofrancká říše – Francie</a:t>
            </a:r>
          </a:p>
          <a:p>
            <a:pPr lvl="1"/>
            <a:r>
              <a:rPr lang="cs-CZ" dirty="0"/>
              <a:t>Východofrancká říše – Německo</a:t>
            </a:r>
          </a:p>
          <a:p>
            <a:pPr lvl="1"/>
            <a:r>
              <a:rPr lang="cs-CZ" dirty="0" err="1"/>
              <a:t>Lotharingie</a:t>
            </a:r>
            <a:r>
              <a:rPr lang="cs-CZ" dirty="0"/>
              <a:t> – oblast kolem Rýna, severní Itálie, Burgundsko</a:t>
            </a:r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4154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F2181F-FCA6-E59E-5FDB-2A9C6561A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KAREL VELIKÝ</a:t>
            </a:r>
          </a:p>
        </p:txBody>
      </p:sp>
      <p:pic>
        <p:nvPicPr>
          <p:cNvPr id="3074" name="Picture 2" descr="Karel Veliký — ČT24 — Česká televize">
            <a:extLst>
              <a:ext uri="{FF2B5EF4-FFF2-40B4-BE49-F238E27FC236}">
                <a16:creationId xmlns:a16="http://schemas.microsoft.com/office/drawing/2014/main" id="{BFC3B2DA-3795-9EE9-C74F-8BE09407326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483" y="2557463"/>
            <a:ext cx="498103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4219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0428A6-C601-A720-E3E0-C3C3583DE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VERDUNSKÁ SMLOUVA</a:t>
            </a:r>
          </a:p>
        </p:txBody>
      </p:sp>
      <p:pic>
        <p:nvPicPr>
          <p:cNvPr id="4098" name="Picture 2" descr="jan 1, 843 - Verdunská smlouva (Timeline)">
            <a:extLst>
              <a:ext uri="{FF2B5EF4-FFF2-40B4-BE49-F238E27FC236}">
                <a16:creationId xmlns:a16="http://schemas.microsoft.com/office/drawing/2014/main" id="{425FB634-4F6C-E26B-E7EB-606EC6EFEC9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062" y="2557463"/>
            <a:ext cx="331787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303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595F87-AD32-EDBE-9AD4-CBC9A349C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BYZANTSKÁ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9BE860E-1A6C-97C5-D820-0B7586094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Oblast východořímské říše – snaha ovládat i bývalou západořímskou říši</a:t>
            </a:r>
          </a:p>
          <a:p>
            <a:r>
              <a:rPr lang="cs-CZ" dirty="0"/>
              <a:t>=&gt;dobytí severní Afriky a části Itálie – centrum v městě Ravenna</a:t>
            </a:r>
          </a:p>
          <a:p>
            <a:r>
              <a:rPr lang="cs-CZ" b="1" i="1" u="sng" dirty="0"/>
              <a:t>Justinián I. Veliký </a:t>
            </a:r>
            <a:r>
              <a:rPr lang="cs-CZ" dirty="0"/>
              <a:t>– krutý a schopný panovník, </a:t>
            </a:r>
            <a:r>
              <a:rPr lang="cs-CZ"/>
              <a:t>Justiniánův </a:t>
            </a:r>
            <a:r>
              <a:rPr lang="cs-CZ" smtClean="0"/>
              <a:t>zákoník</a:t>
            </a:r>
            <a:endParaRPr lang="cs-CZ" dirty="0"/>
          </a:p>
          <a:p>
            <a:r>
              <a:rPr lang="cs-CZ" dirty="0"/>
              <a:t>Významné památky – chrám </a:t>
            </a:r>
            <a:r>
              <a:rPr lang="cs-CZ" dirty="0" err="1"/>
              <a:t>Hagia</a:t>
            </a:r>
            <a:r>
              <a:rPr lang="cs-CZ" dirty="0"/>
              <a:t> Sofia</a:t>
            </a:r>
          </a:p>
          <a:p>
            <a:r>
              <a:rPr lang="cs-CZ" dirty="0"/>
              <a:t>Ikony – obrazy svatých</a:t>
            </a:r>
          </a:p>
          <a:p>
            <a:r>
              <a:rPr lang="cs-CZ" dirty="0"/>
              <a:t>Cézaropapismus – byzantský panovník je i nejvyšším představitelem církve</a:t>
            </a:r>
          </a:p>
        </p:txBody>
      </p:sp>
    </p:spTree>
    <p:extLst>
      <p:ext uri="{BB962C8B-B14F-4D97-AF65-F5344CB8AC3E}">
        <p14:creationId xmlns:p14="http://schemas.microsoft.com/office/powerpoint/2010/main" val="1383587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B361A8-1AA7-FD4F-644C-B62CC8363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BYZANTSKÁ ŘÍŠE</a:t>
            </a:r>
          </a:p>
        </p:txBody>
      </p:sp>
      <p:pic>
        <p:nvPicPr>
          <p:cNvPr id="5122" name="Picture 2" descr="Vznik a rozmach Byzantské říše - nástěnná mapa (zaklapávací lišty) | ANSA">
            <a:extLst>
              <a:ext uri="{FF2B5EF4-FFF2-40B4-BE49-F238E27FC236}">
                <a16:creationId xmlns:a16="http://schemas.microsoft.com/office/drawing/2014/main" id="{C591430D-CF39-22C1-699C-5DE87143C2B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062" y="2557463"/>
            <a:ext cx="331787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233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EC4456-3A08-BB2C-9947-96BB6291A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JUSTINIÁN I. VELIKÝ</a:t>
            </a:r>
          </a:p>
        </p:txBody>
      </p:sp>
      <p:pic>
        <p:nvPicPr>
          <p:cNvPr id="6146" name="Picture 2" descr="Justinián I. – Wikipedie">
            <a:extLst>
              <a:ext uri="{FF2B5EF4-FFF2-40B4-BE49-F238E27FC236}">
                <a16:creationId xmlns:a16="http://schemas.microsoft.com/office/drawing/2014/main" id="{DD230758-AE58-73BB-DF58-711C27BD6A0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075" y="2557463"/>
            <a:ext cx="239384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391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2FBBC0-D74C-EF0B-19B2-DC53CE019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HAGIA SOFIA</a:t>
            </a:r>
          </a:p>
        </p:txBody>
      </p:sp>
      <p:pic>
        <p:nvPicPr>
          <p:cNvPr id="7170" name="Picture 2" descr="FOTO: Bývalá největší katedrála světa fascinuje dodnes - Novinky">
            <a:extLst>
              <a:ext uri="{FF2B5EF4-FFF2-40B4-BE49-F238E27FC236}">
                <a16:creationId xmlns:a16="http://schemas.microsoft.com/office/drawing/2014/main" id="{DAA41C56-61C4-0365-5EF9-409E5021EA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943" y="2823573"/>
            <a:ext cx="4180114" cy="278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621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532E15-C1D6-C518-930E-35A3CBF5A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DD0F3E0-FC0A-8265-B35D-5D8972C0D1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https://cs.wikipedia.org/wiki/Chlodv%C3%ADk_I</a:t>
            </a:r>
            <a:r>
              <a:rPr lang="cs-CZ" dirty="0"/>
              <a:t>.</a:t>
            </a:r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https://cs.wikipedia.org/wiki/Bitva_u_Tours</a:t>
            </a:r>
            <a:endParaRPr lang="cs-CZ" dirty="0"/>
          </a:p>
          <a:p>
            <a:r>
              <a:rPr lang="cs-CZ" dirty="0"/>
              <a:t>3 - </a:t>
            </a:r>
            <a:r>
              <a:rPr lang="cs-CZ" dirty="0">
                <a:hlinkClick r:id="rId4"/>
              </a:rPr>
              <a:t>https://ct24.ceskatelevize.cz/archiv/1027504-karel-veliky</a:t>
            </a:r>
            <a:endParaRPr lang="cs-CZ" dirty="0"/>
          </a:p>
          <a:p>
            <a:r>
              <a:rPr lang="cs-CZ" dirty="0"/>
              <a:t>4 - </a:t>
            </a:r>
            <a:r>
              <a:rPr lang="cs-CZ" dirty="0">
                <a:hlinkClick r:id="rId5"/>
              </a:rPr>
              <a:t>https://time.graphics/event/2233595</a:t>
            </a:r>
            <a:endParaRPr lang="cs-CZ" dirty="0"/>
          </a:p>
          <a:p>
            <a:r>
              <a:rPr lang="cs-CZ" dirty="0"/>
              <a:t>5 - </a:t>
            </a:r>
            <a:r>
              <a:rPr lang="cs-CZ" dirty="0">
                <a:hlinkClick r:id="rId6"/>
              </a:rPr>
              <a:t>http://www.ansa.cz/vznik-a-rozmach-byzantske-rise--nastenna-mapa-zaklapavaci-listy--detail-4YP1000101.aspx</a:t>
            </a:r>
            <a:endParaRPr lang="cs-CZ" dirty="0"/>
          </a:p>
          <a:p>
            <a:r>
              <a:rPr lang="cs-CZ" dirty="0"/>
              <a:t>6 - </a:t>
            </a:r>
            <a:r>
              <a:rPr lang="cs-CZ" dirty="0">
                <a:hlinkClick r:id="rId7"/>
              </a:rPr>
              <a:t>https://cs.wikipedia.org/wiki/Justini%C3%A1n_I</a:t>
            </a:r>
            <a:r>
              <a:rPr lang="cs-CZ" dirty="0"/>
              <a:t>.</a:t>
            </a:r>
          </a:p>
          <a:p>
            <a:r>
              <a:rPr lang="cs-CZ" dirty="0"/>
              <a:t>7 - </a:t>
            </a:r>
            <a:r>
              <a:rPr lang="cs-CZ" dirty="0">
                <a:hlinkClick r:id="rId8"/>
              </a:rPr>
              <a:t>https://www.novinky.cz/clanek/cestovani-byvala-nejvetsi-katedrala-sveta-fascinuje-dodnes-40397862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14192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33</TotalTime>
  <Words>239</Words>
  <Application>Microsoft Office PowerPoint</Application>
  <PresentationFormat>Širokoúhlá obrazovka</PresentationFormat>
  <Paragraphs>43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Garamond</vt:lpstr>
      <vt:lpstr>Organika</vt:lpstr>
      <vt:lpstr>STŘEDOVĚKÉ STÁTY</vt:lpstr>
      <vt:lpstr>FRANCKÁ ŘÍŠE</vt:lpstr>
      <vt:lpstr>CHLODVÍK I.</vt:lpstr>
      <vt:lpstr>BITVA U TOURS A POITIERS</vt:lpstr>
      <vt:lpstr>FRANCKÁ ŘÍŠE</vt:lpstr>
      <vt:lpstr>KAREL VELIKÝ</vt:lpstr>
      <vt:lpstr>VERDUNSKÁ SMLOUVA</vt:lpstr>
      <vt:lpstr>BYZANTSKÁ ŘÍŠE</vt:lpstr>
      <vt:lpstr>BYZANTSKÁ ŘÍŠE</vt:lpstr>
      <vt:lpstr>JUSTINIÁN I. VELIKÝ</vt:lpstr>
      <vt:lpstr>HAGIA SOFIA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STŘEDOVĚKÉ STÁTY</dc:title>
  <dc:creator>Pc</dc:creator>
  <cp:lastModifiedBy>BLAŽKOVÁ</cp:lastModifiedBy>
  <cp:revision>2</cp:revision>
  <dcterms:created xsi:type="dcterms:W3CDTF">2022-11-06T07:56:50Z</dcterms:created>
  <dcterms:modified xsi:type="dcterms:W3CDTF">2022-11-07T11:35:06Z</dcterms:modified>
</cp:coreProperties>
</file>