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47C7A74-5A65-4FD8-8D95-A68302C7A774}" type="datetimeFigureOut">
              <a:rPr lang="cs-CZ" smtClean="0"/>
              <a:pPr/>
              <a:t>31.1.2017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8D8475-01D1-4232-B8BA-89027BC2E6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 ČESKÝCH ZEMÍCH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RENESANCE A HUMANISMUS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Díky husitským válkám a pozdější politické izolaci se u náš renesance začíná rozvíjet později</a:t>
            </a:r>
          </a:p>
          <a:p>
            <a:r>
              <a:rPr lang="cs-CZ" dirty="0" smtClean="0"/>
              <a:t>Dostává se do českých zemí přes tehdejší Uhry</a:t>
            </a:r>
          </a:p>
          <a:p>
            <a:r>
              <a:rPr lang="cs-CZ" dirty="0" smtClean="0"/>
              <a:t>Plně se tu rozvíjí až na přelomu 15. a 16. století</a:t>
            </a:r>
          </a:p>
          <a:p>
            <a:r>
              <a:rPr lang="cs-CZ" dirty="0" smtClean="0"/>
              <a:t>Vláda </a:t>
            </a:r>
            <a:r>
              <a:rPr lang="cs-CZ" dirty="0" err="1" smtClean="0"/>
              <a:t>Jagellonců</a:t>
            </a:r>
            <a:r>
              <a:rPr lang="cs-CZ" dirty="0" smtClean="0"/>
              <a:t> (1471 – 1526, Vladislav II. Jagellonský, Ludvík Jagellonský) a od roku 1526 až do roku 1918 Habsburkové</a:t>
            </a:r>
          </a:p>
          <a:p>
            <a:r>
              <a:rPr lang="cs-CZ" dirty="0" smtClean="0"/>
              <a:t>Renesance silně ovlivněna politickou situací v zemi – náboženské spory, </a:t>
            </a:r>
            <a:r>
              <a:rPr lang="cs-CZ" dirty="0" err="1" smtClean="0"/>
              <a:t>spory</a:t>
            </a:r>
            <a:r>
              <a:rPr lang="cs-CZ" dirty="0" smtClean="0"/>
              <a:t> mezi mocí královskou a městy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SPOLEČENSKO-HISTORICKÉ POZADÍ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Rozvoj řemeslné tvorby </a:t>
            </a:r>
          </a:p>
          <a:p>
            <a:r>
              <a:rPr lang="cs-CZ" dirty="0" smtClean="0"/>
              <a:t>Vznik prvních manufaktur</a:t>
            </a:r>
          </a:p>
          <a:p>
            <a:r>
              <a:rPr lang="cs-CZ" dirty="0" smtClean="0"/>
              <a:t>Omezení monopolu církve</a:t>
            </a:r>
          </a:p>
          <a:p>
            <a:r>
              <a:rPr lang="cs-CZ" dirty="0" smtClean="0"/>
              <a:t>Renesance nejen v umění, ale i v životním stylu (móda, myšlení, nábytek…)</a:t>
            </a:r>
          </a:p>
          <a:p>
            <a:r>
              <a:rPr lang="cs-CZ" dirty="0" err="1" smtClean="0"/>
              <a:t>Rudolfinská</a:t>
            </a:r>
            <a:r>
              <a:rPr lang="cs-CZ" dirty="0" smtClean="0"/>
              <a:t> </a:t>
            </a:r>
            <a:r>
              <a:rPr lang="cs-CZ" dirty="0" err="1" smtClean="0"/>
              <a:t>Prahha</a:t>
            </a:r>
            <a:r>
              <a:rPr lang="cs-CZ" dirty="0" smtClean="0"/>
              <a:t> – za vlády Rudolfa II. Habsburského se Praha stává sídelním městem a kulturním centrem monarchie – Rudolf zve do Prahy přední stavitele, malíře, hudebníky a překladatele, ale i třeba astrology a astronomy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SPOLEČENSKO-HISTORICKÉ POZADÍ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Architektura již neohromuje, sídla se přestavují – do Prahy je pozván architekt </a:t>
            </a:r>
            <a:r>
              <a:rPr lang="cs-CZ" dirty="0" err="1" smtClean="0"/>
              <a:t>Paolo</a:t>
            </a:r>
            <a:r>
              <a:rPr lang="cs-CZ" dirty="0" smtClean="0"/>
              <a:t> </a:t>
            </a:r>
            <a:r>
              <a:rPr lang="cs-CZ" dirty="0" err="1" smtClean="0"/>
              <a:t>della</a:t>
            </a:r>
            <a:r>
              <a:rPr lang="cs-CZ" dirty="0" smtClean="0"/>
              <a:t> Stella, který zde postaví Belveder</a:t>
            </a:r>
          </a:p>
          <a:p>
            <a:r>
              <a:rPr lang="cs-CZ" dirty="0" smtClean="0"/>
              <a:t>Další renesanční památky – letohrádek Hvězda, </a:t>
            </a:r>
            <a:r>
              <a:rPr lang="cs-CZ" dirty="0" err="1" smtClean="0"/>
              <a:t>Schwarzenberský</a:t>
            </a:r>
            <a:r>
              <a:rPr lang="cs-CZ" dirty="0" smtClean="0"/>
              <a:t> palác</a:t>
            </a:r>
          </a:p>
          <a:p>
            <a:r>
              <a:rPr lang="cs-CZ" dirty="0" smtClean="0"/>
              <a:t>Malířství – </a:t>
            </a:r>
            <a:r>
              <a:rPr lang="cs-CZ" dirty="0" err="1" smtClean="0"/>
              <a:t>Giuseppe</a:t>
            </a:r>
            <a:r>
              <a:rPr lang="cs-CZ" dirty="0" smtClean="0"/>
              <a:t> </a:t>
            </a:r>
            <a:r>
              <a:rPr lang="cs-CZ" dirty="0" err="1" smtClean="0"/>
              <a:t>Arcimboldo</a:t>
            </a:r>
            <a:r>
              <a:rPr lang="cs-CZ" dirty="0" smtClean="0"/>
              <a:t> – řazen i do manýrismu – alegorické portréty rostlin</a:t>
            </a:r>
          </a:p>
          <a:p>
            <a:r>
              <a:rPr lang="cs-CZ" dirty="0" smtClean="0"/>
              <a:t>Sochařství – Adrian de </a:t>
            </a:r>
            <a:r>
              <a:rPr lang="cs-CZ" dirty="0" err="1" smtClean="0"/>
              <a:t>Vries</a:t>
            </a:r>
            <a:endParaRPr lang="cs-CZ" dirty="0" smtClean="0"/>
          </a:p>
          <a:p>
            <a:r>
              <a:rPr lang="cs-CZ" dirty="0" smtClean="0"/>
              <a:t>V hudbě – začínají se používat noty - </a:t>
            </a:r>
            <a:r>
              <a:rPr lang="cs-CZ" dirty="0" err="1" smtClean="0"/>
              <a:t>nototiskJ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UMĚNÍ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1448 – Jan </a:t>
            </a:r>
            <a:r>
              <a:rPr lang="cs-CZ" dirty="0" err="1" smtClean="0"/>
              <a:t>Guttenberg</a:t>
            </a:r>
            <a:r>
              <a:rPr lang="cs-CZ" dirty="0" smtClean="0"/>
              <a:t> -  vznik knihtisku v Evropě</a:t>
            </a:r>
          </a:p>
          <a:p>
            <a:r>
              <a:rPr lang="cs-CZ" dirty="0" smtClean="0"/>
              <a:t>Převažují překlady a naučná literatura</a:t>
            </a:r>
          </a:p>
          <a:p>
            <a:r>
              <a:rPr lang="cs-CZ" dirty="0" smtClean="0"/>
              <a:t>Objevují se cestopisy, kroniky, překlady bible, náboženské texty, knihy lidového čtení</a:t>
            </a:r>
          </a:p>
          <a:p>
            <a:r>
              <a:rPr lang="cs-CZ" dirty="0" smtClean="0"/>
              <a:t>Humanistická čeština – byla spisovná, vycházela z latiny, psána tzv. bratrským pravopisem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době vlády </a:t>
            </a:r>
            <a:r>
              <a:rPr lang="cs-CZ" dirty="0" err="1" smtClean="0"/>
              <a:t>Jagellonců</a:t>
            </a:r>
            <a:endParaRPr lang="cs-CZ" dirty="0" smtClean="0"/>
          </a:p>
          <a:p>
            <a:r>
              <a:rPr lang="cs-CZ" dirty="0" smtClean="0"/>
              <a:t>Jan z </a:t>
            </a:r>
            <a:r>
              <a:rPr lang="cs-CZ" dirty="0" err="1" smtClean="0"/>
              <a:t>Rabštejna</a:t>
            </a:r>
            <a:r>
              <a:rPr lang="cs-CZ" dirty="0" smtClean="0"/>
              <a:t> – spis </a:t>
            </a:r>
            <a:r>
              <a:rPr lang="cs-CZ" dirty="0" err="1" smtClean="0"/>
              <a:t>Dialogus</a:t>
            </a:r>
            <a:endParaRPr lang="cs-CZ" dirty="0" smtClean="0"/>
          </a:p>
          <a:p>
            <a:r>
              <a:rPr lang="cs-CZ" dirty="0" smtClean="0"/>
              <a:t>Bohuslav </a:t>
            </a:r>
            <a:r>
              <a:rPr lang="cs-CZ" dirty="0" err="1" smtClean="0"/>
              <a:t>Hasištejnský</a:t>
            </a:r>
            <a:r>
              <a:rPr lang="cs-CZ" dirty="0" smtClean="0"/>
              <a:t> z Lobkovic – filozofické práce</a:t>
            </a:r>
          </a:p>
          <a:p>
            <a:r>
              <a:rPr lang="cs-CZ" dirty="0" smtClean="0"/>
              <a:t>Jan Blahoslav –jazykovědec</a:t>
            </a:r>
          </a:p>
          <a:p>
            <a:r>
              <a:rPr lang="cs-CZ" dirty="0" smtClean="0"/>
              <a:t>Jan </a:t>
            </a:r>
            <a:r>
              <a:rPr lang="cs-CZ" dirty="0" err="1" smtClean="0"/>
              <a:t>Jessenius</a:t>
            </a:r>
            <a:r>
              <a:rPr lang="cs-CZ" dirty="0" smtClean="0"/>
              <a:t> – lékařské spisy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LATINSKÝ HUMANISMUS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Překladatelé -  Mikuláš </a:t>
            </a:r>
            <a:r>
              <a:rPr lang="cs-CZ" dirty="0" err="1" smtClean="0"/>
              <a:t>Konáč</a:t>
            </a:r>
            <a:r>
              <a:rPr lang="cs-CZ" dirty="0" smtClean="0"/>
              <a:t> z </a:t>
            </a:r>
            <a:r>
              <a:rPr lang="cs-CZ" dirty="0" err="1" smtClean="0"/>
              <a:t>Hodiškova</a:t>
            </a:r>
            <a:r>
              <a:rPr lang="cs-CZ" dirty="0" smtClean="0"/>
              <a:t>, Řehoř Hrubý z Jelení</a:t>
            </a:r>
          </a:p>
          <a:p>
            <a:r>
              <a:rPr lang="cs-CZ" dirty="0" smtClean="0"/>
              <a:t>Hynek z Poděbrad – básník, inspirace </a:t>
            </a:r>
            <a:r>
              <a:rPr lang="cs-CZ" dirty="0" err="1" smtClean="0"/>
              <a:t>Boccaciem</a:t>
            </a:r>
            <a:endParaRPr lang="cs-CZ" dirty="0" smtClean="0"/>
          </a:p>
          <a:p>
            <a:r>
              <a:rPr lang="cs-CZ" dirty="0" smtClean="0"/>
              <a:t>Cestopisy – Kryštof Harant z </a:t>
            </a:r>
            <a:r>
              <a:rPr lang="cs-CZ" dirty="0" err="1" smtClean="0"/>
              <a:t>Polžic</a:t>
            </a:r>
            <a:r>
              <a:rPr lang="cs-CZ" dirty="0" smtClean="0"/>
              <a:t> a Bezdružic, </a:t>
            </a:r>
            <a:r>
              <a:rPr lang="cs-CZ" dirty="0" err="1" smtClean="0"/>
              <a:t>Václva</a:t>
            </a:r>
            <a:r>
              <a:rPr lang="cs-CZ" dirty="0" smtClean="0"/>
              <a:t> Vratislav z </a:t>
            </a:r>
            <a:r>
              <a:rPr lang="cs-CZ" dirty="0" err="1" smtClean="0"/>
              <a:t>Mitrovic</a:t>
            </a:r>
            <a:endParaRPr lang="cs-CZ" dirty="0" smtClean="0"/>
          </a:p>
          <a:p>
            <a:r>
              <a:rPr lang="cs-CZ" dirty="0" smtClean="0"/>
              <a:t>Václav Hájek z </a:t>
            </a:r>
            <a:r>
              <a:rPr lang="cs-CZ" dirty="0" err="1" smtClean="0"/>
              <a:t>Libočan</a:t>
            </a:r>
            <a:r>
              <a:rPr lang="cs-CZ" dirty="0" smtClean="0"/>
              <a:t> – kronika</a:t>
            </a:r>
          </a:p>
          <a:p>
            <a:r>
              <a:rPr lang="cs-CZ" dirty="0" smtClean="0"/>
              <a:t>Mikuláš </a:t>
            </a:r>
            <a:r>
              <a:rPr lang="cs-CZ" dirty="0" err="1" smtClean="0"/>
              <a:t>Dačický</a:t>
            </a:r>
            <a:r>
              <a:rPr lang="cs-CZ" dirty="0" smtClean="0"/>
              <a:t> z </a:t>
            </a:r>
            <a:r>
              <a:rPr lang="cs-CZ" dirty="0" err="1" smtClean="0"/>
              <a:t>Heslova</a:t>
            </a:r>
            <a:r>
              <a:rPr lang="cs-CZ" dirty="0" smtClean="0"/>
              <a:t> – Paměti</a:t>
            </a:r>
          </a:p>
          <a:p>
            <a:r>
              <a:rPr lang="cs-CZ" dirty="0" smtClean="0"/>
              <a:t>Knížky lidového čtení – Historie o bratru Janu Palečkovi</a:t>
            </a:r>
          </a:p>
          <a:p>
            <a:r>
              <a:rPr lang="cs-CZ" dirty="0" smtClean="0"/>
              <a:t>Astrologie – Tadeáš Hájek z Hájku</a:t>
            </a:r>
          </a:p>
          <a:p>
            <a:r>
              <a:rPr lang="cs-CZ" dirty="0" smtClean="0"/>
              <a:t>Tisk – Daniel Adam z Veleslavína, Jiří </a:t>
            </a:r>
            <a:r>
              <a:rPr lang="cs-CZ" smtClean="0"/>
              <a:t>Melantrich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ČESKÝ HUMANISMUS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101</TotalTime>
  <Words>351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Papír</vt:lpstr>
      <vt:lpstr>RENESANCE A HUMANISMUS</vt:lpstr>
      <vt:lpstr>SPOLEČENSKO-HISTORICKÉ POZADÍ</vt:lpstr>
      <vt:lpstr>SPOLEČENSKO-HISTORICKÉ POZADÍ</vt:lpstr>
      <vt:lpstr>UMĚNÍ</vt:lpstr>
      <vt:lpstr>LITERATURA</vt:lpstr>
      <vt:lpstr>LATINSKÝ HUMANISMUS</vt:lpstr>
      <vt:lpstr>ČESKÝ HUMANISMUS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RENESANCE A HUMANISMUS</dc:title>
  <dc:creator>Windows User</dc:creator>
  <cp:lastModifiedBy>BLAZKOVAH</cp:lastModifiedBy>
  <cp:revision>5</cp:revision>
  <dcterms:created xsi:type="dcterms:W3CDTF">2011-03-13T10:52:47Z</dcterms:created>
  <dcterms:modified xsi:type="dcterms:W3CDTF">2017-01-31T07:00:36Z</dcterms:modified>
</cp:coreProperties>
</file>