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7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20D3936-CC96-4747-8CFC-C8AC4225EC96}" type="datetimeFigureOut">
              <a:rPr lang="cs-CZ" smtClean="0"/>
              <a:pPr/>
              <a:t>09.04.2024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0B03FBF-E4F7-4DC6-B537-299012E63B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60. – 80.léta 19.stol.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Májovci, ruchovci a lumírovci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Společensko</a:t>
            </a:r>
            <a:r>
              <a:rPr lang="cs-CZ" dirty="0" smtClean="0"/>
              <a:t> – historický kontext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konec bachovského absolutismu – 1861 únorová ústava --- absolutismus nahrazen centralismem</a:t>
            </a:r>
          </a:p>
          <a:p>
            <a:r>
              <a:rPr lang="cs-CZ" dirty="0" smtClean="0"/>
              <a:t>oživení kulturního života  - prolomení „časů zaživa pohřbených“</a:t>
            </a:r>
          </a:p>
          <a:p>
            <a:r>
              <a:rPr lang="cs-CZ" dirty="0" smtClean="0"/>
              <a:t>1868 – položení základního kamene ND – almanach Ruch (rušná doba)</a:t>
            </a:r>
          </a:p>
          <a:p>
            <a:r>
              <a:rPr lang="cs-CZ" dirty="0" smtClean="0"/>
              <a:t>realismus, později novoromantismus (návrat k ideálům NO)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Májovci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1858 – almanach Máj – také prožívají rozpor snu a skutečnosti ALE ne osudově jako Mácha – je dán reálnou skutečností</a:t>
            </a:r>
          </a:p>
          <a:p>
            <a:r>
              <a:rPr lang="cs-CZ" dirty="0" smtClean="0"/>
              <a:t>po vzoru Erbenovy Kytice si kladou otázku </a:t>
            </a:r>
            <a:r>
              <a:rPr lang="cs-CZ" b="1" dirty="0" smtClean="0"/>
              <a:t>odpovědnosti</a:t>
            </a:r>
            <a:r>
              <a:rPr lang="cs-CZ" dirty="0" smtClean="0"/>
              <a:t> individua za své činy</a:t>
            </a:r>
          </a:p>
          <a:p>
            <a:r>
              <a:rPr lang="cs-CZ" dirty="0" smtClean="0"/>
              <a:t>pravdivost literatury</a:t>
            </a:r>
          </a:p>
          <a:p>
            <a:r>
              <a:rPr lang="cs-CZ" dirty="0" smtClean="0"/>
              <a:t>kult všednosti (důležitější než imaginace)</a:t>
            </a:r>
          </a:p>
          <a:p>
            <a:r>
              <a:rPr lang="cs-CZ" dirty="0" smtClean="0"/>
              <a:t>ne minulost ALE současnost</a:t>
            </a:r>
          </a:p>
          <a:p>
            <a:r>
              <a:rPr lang="cs-CZ" b="1" dirty="0" smtClean="0"/>
              <a:t>světovost</a:t>
            </a:r>
            <a:r>
              <a:rPr lang="cs-CZ" dirty="0" smtClean="0"/>
              <a:t>, i když opora v domácí tradici</a:t>
            </a:r>
          </a:p>
          <a:p>
            <a:r>
              <a:rPr lang="cs-CZ" dirty="0" smtClean="0"/>
              <a:t>změna vztahu k folklóru – ne napodobovat, pouze inspirace</a:t>
            </a:r>
          </a:p>
          <a:p>
            <a:r>
              <a:rPr lang="cs-CZ" dirty="0" smtClean="0"/>
              <a:t>důležitá publicistika – fejetony (</a:t>
            </a:r>
            <a:r>
              <a:rPr lang="cs-CZ" dirty="0" err="1" smtClean="0"/>
              <a:t>J.Neruda</a:t>
            </a:r>
            <a:r>
              <a:rPr lang="cs-CZ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34400" cy="758952"/>
          </a:xfrm>
        </p:spPr>
        <p:txBody>
          <a:bodyPr>
            <a:normAutofit/>
          </a:bodyPr>
          <a:lstStyle/>
          <a:p>
            <a:r>
              <a:rPr lang="cs-CZ" dirty="0" smtClean="0"/>
              <a:t>Hlavní  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poezie: </a:t>
            </a:r>
            <a:r>
              <a:rPr lang="cs-CZ" b="1" i="1" dirty="0" smtClean="0"/>
              <a:t>J. Neruda </a:t>
            </a:r>
            <a:r>
              <a:rPr lang="cs-CZ" dirty="0" smtClean="0"/>
              <a:t>( </a:t>
            </a:r>
            <a:r>
              <a:rPr lang="cs-CZ" u="sng" dirty="0" smtClean="0"/>
              <a:t>Hřbitovní kvítí</a:t>
            </a:r>
            <a:r>
              <a:rPr lang="cs-CZ" dirty="0" smtClean="0"/>
              <a:t>, </a:t>
            </a:r>
            <a:r>
              <a:rPr lang="cs-CZ" u="sng" dirty="0" smtClean="0"/>
              <a:t>Knihy veršů</a:t>
            </a:r>
            <a:r>
              <a:rPr lang="cs-CZ" dirty="0" smtClean="0"/>
              <a:t>, </a:t>
            </a:r>
            <a:r>
              <a:rPr lang="cs-CZ" u="sng" dirty="0" smtClean="0"/>
              <a:t>Písně kosmické</a:t>
            </a:r>
            <a:r>
              <a:rPr lang="cs-CZ" dirty="0" smtClean="0"/>
              <a:t>, </a:t>
            </a:r>
            <a:r>
              <a:rPr lang="cs-CZ" u="sng" dirty="0" smtClean="0"/>
              <a:t>Balady a romance</a:t>
            </a:r>
            <a:r>
              <a:rPr lang="cs-CZ" dirty="0" smtClean="0"/>
              <a:t>, </a:t>
            </a:r>
            <a:r>
              <a:rPr lang="cs-CZ" u="sng" dirty="0" smtClean="0"/>
              <a:t>Prosté motivy</a:t>
            </a:r>
            <a:r>
              <a:rPr lang="cs-CZ" dirty="0" smtClean="0"/>
              <a:t>, </a:t>
            </a:r>
            <a:r>
              <a:rPr lang="cs-CZ" u="sng" dirty="0" smtClean="0"/>
              <a:t>Zpěvy páteční</a:t>
            </a:r>
            <a:r>
              <a:rPr lang="cs-CZ" dirty="0" smtClean="0"/>
              <a:t>) </a:t>
            </a:r>
            <a:r>
              <a:rPr lang="cs-CZ" b="1" i="1" dirty="0" smtClean="0"/>
              <a:t>V. Hálek </a:t>
            </a:r>
            <a:r>
              <a:rPr lang="cs-CZ" dirty="0" smtClean="0"/>
              <a:t>( </a:t>
            </a:r>
            <a:r>
              <a:rPr lang="cs-CZ" u="sng" dirty="0" smtClean="0"/>
              <a:t>Večerní písně</a:t>
            </a:r>
            <a:r>
              <a:rPr lang="cs-CZ" dirty="0" smtClean="0"/>
              <a:t>, </a:t>
            </a:r>
            <a:r>
              <a:rPr lang="cs-CZ" u="sng" dirty="0" smtClean="0"/>
              <a:t>V přírodě</a:t>
            </a:r>
            <a:r>
              <a:rPr lang="cs-CZ" dirty="0" smtClean="0"/>
              <a:t>)</a:t>
            </a:r>
            <a:endParaRPr lang="cs-CZ" b="1" i="1" dirty="0" smtClean="0"/>
          </a:p>
          <a:p>
            <a:r>
              <a:rPr lang="cs-CZ" b="1" dirty="0" smtClean="0"/>
              <a:t>próza:</a:t>
            </a:r>
            <a:r>
              <a:rPr lang="cs-CZ" dirty="0" smtClean="0"/>
              <a:t> </a:t>
            </a:r>
            <a:r>
              <a:rPr lang="cs-CZ" b="1" i="1" dirty="0" smtClean="0"/>
              <a:t>J. Neruda </a:t>
            </a:r>
            <a:r>
              <a:rPr lang="cs-CZ" dirty="0" smtClean="0"/>
              <a:t>( </a:t>
            </a:r>
            <a:r>
              <a:rPr lang="cs-CZ" u="sng" dirty="0" smtClean="0"/>
              <a:t>Povídky malostranské)</a:t>
            </a:r>
            <a:r>
              <a:rPr lang="cs-CZ" dirty="0" smtClean="0"/>
              <a:t> </a:t>
            </a:r>
            <a:r>
              <a:rPr lang="cs-CZ" b="1" i="1" dirty="0" err="1" smtClean="0"/>
              <a:t>V</a:t>
            </a:r>
            <a:r>
              <a:rPr lang="cs-CZ" b="1" i="1" dirty="0" smtClean="0"/>
              <a:t>.Hálek</a:t>
            </a:r>
            <a:r>
              <a:rPr lang="cs-CZ" dirty="0" smtClean="0"/>
              <a:t> ( </a:t>
            </a:r>
            <a:r>
              <a:rPr lang="cs-CZ" u="sng" dirty="0" err="1" smtClean="0"/>
              <a:t>Muzikantská</a:t>
            </a:r>
            <a:r>
              <a:rPr lang="cs-CZ" u="sng" dirty="0" smtClean="0"/>
              <a:t> Liduška</a:t>
            </a:r>
            <a:r>
              <a:rPr lang="cs-CZ" dirty="0" smtClean="0"/>
              <a:t>)  </a:t>
            </a:r>
            <a:r>
              <a:rPr lang="cs-CZ" b="1" i="1" dirty="0" err="1" smtClean="0"/>
              <a:t>K</a:t>
            </a:r>
            <a:r>
              <a:rPr lang="cs-CZ" b="1" i="1" dirty="0" smtClean="0"/>
              <a:t>.Světlá</a:t>
            </a:r>
            <a:r>
              <a:rPr lang="cs-CZ" dirty="0" smtClean="0"/>
              <a:t> </a:t>
            </a:r>
          </a:p>
          <a:p>
            <a:r>
              <a:rPr lang="cs-CZ" dirty="0" smtClean="0"/>
              <a:t>(</a:t>
            </a:r>
            <a:r>
              <a:rPr lang="cs-CZ" u="sng" dirty="0" smtClean="0"/>
              <a:t>Vesnický román</a:t>
            </a:r>
            <a:r>
              <a:rPr lang="cs-CZ" dirty="0" smtClean="0"/>
              <a:t>, </a:t>
            </a:r>
            <a:r>
              <a:rPr lang="cs-CZ" u="sng" dirty="0" smtClean="0"/>
              <a:t>Kříž u potoka</a:t>
            </a:r>
            <a:r>
              <a:rPr lang="cs-CZ" dirty="0" smtClean="0"/>
              <a:t>) </a:t>
            </a:r>
            <a:r>
              <a:rPr lang="cs-CZ" b="1" i="1" dirty="0" err="1" smtClean="0"/>
              <a:t>J.Arbes</a:t>
            </a:r>
            <a:r>
              <a:rPr lang="cs-CZ" dirty="0" smtClean="0"/>
              <a:t> ( </a:t>
            </a:r>
            <a:r>
              <a:rPr lang="cs-CZ" u="sng" dirty="0" smtClean="0"/>
              <a:t>Svatý Xaverius, Newtonův mozek</a:t>
            </a:r>
            <a:r>
              <a:rPr lang="cs-CZ" dirty="0" smtClean="0"/>
              <a:t>)</a:t>
            </a:r>
            <a:endParaRPr lang="cs-CZ" b="1" i="1" dirty="0" smtClean="0"/>
          </a:p>
          <a:p>
            <a:r>
              <a:rPr lang="cs-CZ" b="1" dirty="0" smtClean="0"/>
              <a:t>drama: </a:t>
            </a:r>
            <a:r>
              <a:rPr lang="cs-CZ" dirty="0" smtClean="0"/>
              <a:t> </a:t>
            </a:r>
            <a:r>
              <a:rPr lang="cs-CZ" dirty="0" err="1" smtClean="0"/>
              <a:t>V</a:t>
            </a:r>
            <a:r>
              <a:rPr lang="cs-CZ" dirty="0" smtClean="0"/>
              <a:t>.Hálek</a:t>
            </a:r>
          </a:p>
          <a:p>
            <a:r>
              <a:rPr lang="cs-CZ" b="1" dirty="0" smtClean="0"/>
              <a:t>   </a:t>
            </a:r>
            <a:r>
              <a:rPr lang="cs-CZ" dirty="0" smtClean="0"/>
              <a:t>( 1862 – Prozatímní divadlo, hlavně „buditelské“</a:t>
            </a:r>
          </a:p>
          <a:p>
            <a:r>
              <a:rPr lang="cs-CZ" b="1" dirty="0" smtClean="0"/>
              <a:t>    </a:t>
            </a:r>
            <a:r>
              <a:rPr lang="cs-CZ" dirty="0" smtClean="0"/>
              <a:t>hry)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Poezie májovců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Porovnejte poezii Hálka a Nerudy z hlediska: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tématiky</a:t>
            </a:r>
          </a:p>
          <a:p>
            <a:pPr>
              <a:buNone/>
            </a:pPr>
            <a:r>
              <a:rPr lang="cs-CZ" b="1" dirty="0" smtClean="0"/>
              <a:t> obraznosti</a:t>
            </a:r>
          </a:p>
          <a:p>
            <a:pPr>
              <a:buNone/>
            </a:pPr>
            <a:r>
              <a:rPr lang="cs-CZ" b="1" dirty="0" smtClean="0"/>
              <a:t> filozofické hloubky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u="sng" dirty="0" smtClean="0"/>
              <a:t>Proč nebyla přijata 1.sbírka Nerudy?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 májovců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err="1" smtClean="0"/>
              <a:t>J.Neruda</a:t>
            </a:r>
            <a:r>
              <a:rPr lang="cs-CZ" dirty="0" smtClean="0"/>
              <a:t> – </a:t>
            </a:r>
            <a:r>
              <a:rPr lang="cs-CZ" u="sng" dirty="0" smtClean="0"/>
              <a:t>Povídky malostranské</a:t>
            </a:r>
            <a:r>
              <a:rPr lang="cs-CZ" dirty="0" smtClean="0"/>
              <a:t> – typická drobnokresba, bez idealizace – stručnost, zkratka – střídá vážný tón s humorným – </a:t>
            </a:r>
            <a:r>
              <a:rPr lang="cs-CZ" i="1" dirty="0" smtClean="0"/>
              <a:t>„stranící, aniž by stranil“</a:t>
            </a:r>
          </a:p>
          <a:p>
            <a:r>
              <a:rPr lang="cs-CZ" b="1" dirty="0" smtClean="0"/>
              <a:t>K. Světlá</a:t>
            </a:r>
            <a:r>
              <a:rPr lang="cs-CZ" dirty="0" smtClean="0"/>
              <a:t> – ženský </a:t>
            </a:r>
            <a:r>
              <a:rPr lang="cs-CZ" b="1" i="1" dirty="0" smtClean="0"/>
              <a:t>mesianismus</a:t>
            </a:r>
            <a:r>
              <a:rPr lang="cs-CZ" dirty="0" smtClean="0"/>
              <a:t> – žena mravnější než muž – výchovný cíl --- jistá nevěrohodnost a idealizace – venkovská tématika</a:t>
            </a:r>
          </a:p>
          <a:p>
            <a:r>
              <a:rPr lang="cs-CZ" b="1" dirty="0" smtClean="0"/>
              <a:t>J. Arbes</a:t>
            </a:r>
            <a:r>
              <a:rPr lang="cs-CZ" dirty="0" smtClean="0"/>
              <a:t> – tvůrce </a:t>
            </a:r>
            <a:r>
              <a:rPr lang="cs-CZ" i="1" dirty="0" smtClean="0"/>
              <a:t>romaneta</a:t>
            </a:r>
            <a:r>
              <a:rPr lang="cs-CZ" dirty="0" smtClean="0"/>
              <a:t> – </a:t>
            </a:r>
            <a:r>
              <a:rPr lang="cs-CZ" smtClean="0"/>
              <a:t>záhada </a:t>
            </a:r>
            <a:r>
              <a:rPr lang="cs-CZ" smtClean="0"/>
              <a:t>nakonec </a:t>
            </a:r>
            <a:r>
              <a:rPr lang="cs-CZ" dirty="0" smtClean="0"/>
              <a:t>objasněna racionálně (až místy hororové prvky)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Ruchovci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křídlo národní – důraz na </a:t>
            </a:r>
            <a:r>
              <a:rPr lang="cs-CZ" b="1" dirty="0" smtClean="0"/>
              <a:t>národní specifičnost literatury</a:t>
            </a:r>
            <a:r>
              <a:rPr lang="cs-CZ" dirty="0" smtClean="0"/>
              <a:t> – výchovný aspekt – „ideální realismus“</a:t>
            </a:r>
          </a:p>
          <a:p>
            <a:r>
              <a:rPr lang="cs-CZ" dirty="0" smtClean="0"/>
              <a:t>časopis Osvěta </a:t>
            </a:r>
          </a:p>
          <a:p>
            <a:r>
              <a:rPr lang="cs-CZ" b="1" dirty="0" smtClean="0"/>
              <a:t>Svatopluk Čech – </a:t>
            </a:r>
            <a:r>
              <a:rPr lang="cs-CZ" dirty="0" smtClean="0"/>
              <a:t>epické i lyrické básně ( typická zdobnost, mnohomluvnost, patos), téma otroctví – </a:t>
            </a:r>
            <a:r>
              <a:rPr lang="cs-CZ" u="sng" dirty="0" smtClean="0"/>
              <a:t>Písně otroka</a:t>
            </a:r>
            <a:r>
              <a:rPr lang="cs-CZ" dirty="0" smtClean="0"/>
              <a:t> – „Člověk se může stát otrokem, ale nemůže být rabem, může být pánem, ale ne tyranem.“</a:t>
            </a:r>
          </a:p>
          <a:p>
            <a:r>
              <a:rPr lang="cs-CZ" b="1" i="1" dirty="0" smtClean="0"/>
              <a:t>broučkiády</a:t>
            </a:r>
            <a:r>
              <a:rPr lang="cs-CZ" dirty="0" smtClean="0"/>
              <a:t> – typ zbabělého </a:t>
            </a:r>
            <a:r>
              <a:rPr lang="cs-CZ" dirty="0" err="1" smtClean="0"/>
              <a:t>měšťáka</a:t>
            </a:r>
            <a:endParaRPr lang="cs-CZ" dirty="0" smtClean="0"/>
          </a:p>
          <a:p>
            <a:r>
              <a:rPr lang="cs-CZ" b="1" dirty="0" smtClean="0"/>
              <a:t>Eliška </a:t>
            </a:r>
            <a:r>
              <a:rPr lang="cs-CZ" b="1" dirty="0" err="1" smtClean="0"/>
              <a:t>Krasnohorská</a:t>
            </a:r>
            <a:r>
              <a:rPr lang="cs-CZ" dirty="0" smtClean="0"/>
              <a:t> – libreta ( </a:t>
            </a:r>
            <a:r>
              <a:rPr lang="cs-CZ" dirty="0" err="1" smtClean="0"/>
              <a:t>B.Smetana</a:t>
            </a:r>
            <a:r>
              <a:rPr lang="cs-CZ" dirty="0" smtClean="0"/>
              <a:t>)</a:t>
            </a:r>
            <a:endParaRPr lang="cs-CZ" b="1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Lumírovci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kosmopolitní křídlo – svoboda tvorby, světovost české literatury, tvarová „vybroušenost“ poezie (parnasismus)</a:t>
            </a:r>
          </a:p>
          <a:p>
            <a:r>
              <a:rPr lang="cs-CZ" dirty="0" smtClean="0"/>
              <a:t>časopis Lumír</a:t>
            </a:r>
          </a:p>
          <a:p>
            <a:r>
              <a:rPr lang="cs-CZ" b="1" dirty="0" smtClean="0"/>
              <a:t>J.V. Sládek</a:t>
            </a:r>
            <a:r>
              <a:rPr lang="cs-CZ" dirty="0" smtClean="0"/>
              <a:t> – procestoval Severní Ameriku, překladatel Shakespeara, dětská poezie (bez didaktičnosti)</a:t>
            </a:r>
          </a:p>
          <a:p>
            <a:r>
              <a:rPr lang="cs-CZ" b="1" i="1" dirty="0" smtClean="0"/>
              <a:t>Sládkův „model selství“</a:t>
            </a:r>
            <a:r>
              <a:rPr lang="cs-CZ" dirty="0" smtClean="0"/>
              <a:t> – lidové jádro národa – </a:t>
            </a:r>
            <a:r>
              <a:rPr lang="cs-CZ" u="sng" dirty="0" smtClean="0"/>
              <a:t>Selské písně a české znělky</a:t>
            </a:r>
            <a:r>
              <a:rPr lang="cs-CZ" dirty="0" smtClean="0"/>
              <a:t> – idealizace českého sedláka (lidové prvky – rytmus, popěvek)</a:t>
            </a:r>
            <a:endParaRPr lang="cs-CZ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J. Vrchlický</a:t>
            </a:r>
            <a:r>
              <a:rPr lang="cs-CZ" dirty="0" smtClean="0"/>
              <a:t> – největší lyrik, překladatel (Dante, </a:t>
            </a:r>
            <a:r>
              <a:rPr lang="cs-CZ" dirty="0" err="1" smtClean="0"/>
              <a:t>Goethe</a:t>
            </a:r>
            <a:r>
              <a:rPr lang="cs-CZ" dirty="0" smtClean="0"/>
              <a:t>) – zpočátku parnasista, pak větší úspornost stylu, lyričnost, písňovost – </a:t>
            </a:r>
            <a:r>
              <a:rPr lang="cs-CZ" u="sng" dirty="0" smtClean="0"/>
              <a:t>Zlomky epopeje</a:t>
            </a:r>
            <a:endParaRPr lang="cs-CZ" dirty="0" smtClean="0"/>
          </a:p>
          <a:p>
            <a:r>
              <a:rPr lang="cs-CZ" dirty="0" smtClean="0"/>
              <a:t>motivy otroctví (Čech), selství (Sládek)</a:t>
            </a:r>
          </a:p>
          <a:p>
            <a:r>
              <a:rPr lang="cs-CZ" dirty="0" smtClean="0"/>
              <a:t>velká obraznost (předznamenal Českou modernu)</a:t>
            </a:r>
          </a:p>
          <a:p>
            <a:r>
              <a:rPr lang="cs-CZ" b="1" dirty="0" smtClean="0"/>
              <a:t>J. Zeyer</a:t>
            </a:r>
            <a:r>
              <a:rPr lang="cs-CZ" dirty="0" smtClean="0"/>
              <a:t> – mysticismus, mytologie, romantické prvky – </a:t>
            </a:r>
            <a:r>
              <a:rPr lang="cs-CZ" u="sng" dirty="0" smtClean="0"/>
              <a:t>Tři legendy o krucifixu</a:t>
            </a:r>
            <a:r>
              <a:rPr lang="cs-CZ" dirty="0" smtClean="0"/>
              <a:t> – velký vlastenec, motiv nepokořených Čech</a:t>
            </a:r>
          </a:p>
          <a:p>
            <a:r>
              <a:rPr lang="cs-CZ" dirty="0" smtClean="0"/>
              <a:t>pohádka </a:t>
            </a:r>
            <a:r>
              <a:rPr lang="cs-CZ" u="sng" dirty="0" smtClean="0"/>
              <a:t>Radúz a Mahulena</a:t>
            </a:r>
            <a:r>
              <a:rPr lang="cs-CZ" dirty="0" smtClean="0"/>
              <a:t> (zhudebněno </a:t>
            </a:r>
            <a:r>
              <a:rPr lang="cs-CZ" dirty="0" err="1" smtClean="0"/>
              <a:t>J.Sukem</a:t>
            </a:r>
            <a:r>
              <a:rPr lang="cs-CZ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260</TotalTime>
  <Words>519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Georgia</vt:lpstr>
      <vt:lpstr>Wingdings</vt:lpstr>
      <vt:lpstr>Wingdings 2</vt:lpstr>
      <vt:lpstr>Administrativní</vt:lpstr>
      <vt:lpstr>Májovci, ruchovci a lumírovci</vt:lpstr>
      <vt:lpstr>Společensko – historický kontext</vt:lpstr>
      <vt:lpstr>Májovci</vt:lpstr>
      <vt:lpstr>Hlavní  představitelé</vt:lpstr>
      <vt:lpstr>Poezie májovců</vt:lpstr>
      <vt:lpstr>Próza májovců</vt:lpstr>
      <vt:lpstr>Ruchovci</vt:lpstr>
      <vt:lpstr>Lumírovci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Májovci, ruchovci a lumírovci</dc:title>
  <dc:creator>Alena</dc:creator>
  <cp:lastModifiedBy>ALENA SIMUNKOVA</cp:lastModifiedBy>
  <cp:revision>17</cp:revision>
  <dcterms:created xsi:type="dcterms:W3CDTF">2011-01-30T15:01:29Z</dcterms:created>
  <dcterms:modified xsi:type="dcterms:W3CDTF">2024-04-09T07:06:50Z</dcterms:modified>
</cp:coreProperties>
</file>